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8"/>
  </p:notesMasterIdLst>
  <p:handoutMasterIdLst>
    <p:handoutMasterId r:id="rId19"/>
  </p:handoutMasterIdLst>
  <p:sldIdLst>
    <p:sldId id="262" r:id="rId5"/>
    <p:sldId id="261" r:id="rId6"/>
    <p:sldId id="263" r:id="rId7"/>
    <p:sldId id="264" r:id="rId8"/>
    <p:sldId id="265" r:id="rId9"/>
    <p:sldId id="268" r:id="rId10"/>
    <p:sldId id="267" r:id="rId11"/>
    <p:sldId id="269" r:id="rId12"/>
    <p:sldId id="270" r:id="rId13"/>
    <p:sldId id="271" r:id="rId14"/>
    <p:sldId id="272" r:id="rId15"/>
    <p:sldId id="273" r:id="rId16"/>
    <p:sldId id="27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D9B8D-4F48-48D3-A25D-5AE210B7C057}" v="4" dt="2023-10-10T18:51:22.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horzBarState="maximized">
    <p:restoredLeft sz="19370" autoAdjust="0"/>
    <p:restoredTop sz="96405"/>
  </p:normalViewPr>
  <p:slideViewPr>
    <p:cSldViewPr snapToGrid="0" snapToObjects="1">
      <p:cViewPr varScale="1">
        <p:scale>
          <a:sx n="67" d="100"/>
          <a:sy n="67" d="100"/>
        </p:scale>
        <p:origin x="1116" y="4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0" d="100"/>
          <a:sy n="50" d="100"/>
        </p:scale>
        <p:origin x="268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quan Gilbert" userId="cccb3b1d-7701-4d88-9db7-7c2f45dc5b88" providerId="ADAL" clId="{EB4D9B8D-4F48-48D3-A25D-5AE210B7C057}"/>
    <pc:docChg chg="modHandout">
      <pc:chgData name="Taquan Gilbert" userId="cccb3b1d-7701-4d88-9db7-7c2f45dc5b88" providerId="ADAL" clId="{EB4D9B8D-4F48-48D3-A25D-5AE210B7C057}" dt="2023-10-10T18:51:22.177" v="3"/>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AA7A8-6B0A-4166-B9DC-5BB74A0E2192}"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2506A2CD-00C9-4D4E-8A17-7D58F3762482}">
      <dgm:prSet custT="1"/>
      <dgm:spPr/>
      <dgm:t>
        <a:bodyPr/>
        <a:lstStyle/>
        <a:p>
          <a:pPr rtl="0"/>
          <a:r>
            <a:rPr lang="en-US" sz="1400"/>
            <a:t>Purpose of Insurance</a:t>
          </a:r>
        </a:p>
      </dgm:t>
    </dgm:pt>
    <dgm:pt modelId="{99AA9CDA-A99C-4C1C-AD2A-0F322FF26081}" type="parTrans" cxnId="{54A03EDA-0B5F-4BE2-80F4-259AE8A01284}">
      <dgm:prSet/>
      <dgm:spPr/>
      <dgm:t>
        <a:bodyPr/>
        <a:lstStyle/>
        <a:p>
          <a:endParaRPr lang="en-US" sz="2000"/>
        </a:p>
      </dgm:t>
    </dgm:pt>
    <dgm:pt modelId="{8D45B05F-B15E-46CA-85DB-60EDC1389FDA}" type="sibTrans" cxnId="{54A03EDA-0B5F-4BE2-80F4-259AE8A01284}">
      <dgm:prSet/>
      <dgm:spPr/>
      <dgm:t>
        <a:bodyPr/>
        <a:lstStyle/>
        <a:p>
          <a:endParaRPr lang="en-US" sz="2800"/>
        </a:p>
      </dgm:t>
    </dgm:pt>
    <dgm:pt modelId="{1C2D6447-B2BD-43C0-A330-B7F114388E57}">
      <dgm:prSet custT="1"/>
      <dgm:spPr/>
      <dgm:t>
        <a:bodyPr/>
        <a:lstStyle/>
        <a:p>
          <a:pPr rtl="0"/>
          <a:r>
            <a:rPr lang="en-US" sz="1400"/>
            <a:t>Types of Insurance Policies</a:t>
          </a:r>
        </a:p>
      </dgm:t>
    </dgm:pt>
    <dgm:pt modelId="{9AFBB931-157A-4E6C-B060-DC101C4D83F0}" type="parTrans" cxnId="{CC18B42D-48F5-44E6-AEA0-A7758FB33AC0}">
      <dgm:prSet/>
      <dgm:spPr/>
      <dgm:t>
        <a:bodyPr/>
        <a:lstStyle/>
        <a:p>
          <a:endParaRPr lang="en-US" sz="2000"/>
        </a:p>
      </dgm:t>
    </dgm:pt>
    <dgm:pt modelId="{65CD6734-E9EE-4E2B-99D2-0B22924E46AF}" type="sibTrans" cxnId="{CC18B42D-48F5-44E6-AEA0-A7758FB33AC0}">
      <dgm:prSet/>
      <dgm:spPr/>
      <dgm:t>
        <a:bodyPr/>
        <a:lstStyle/>
        <a:p>
          <a:endParaRPr lang="en-US" sz="2800"/>
        </a:p>
      </dgm:t>
    </dgm:pt>
    <dgm:pt modelId="{4261FF16-00D2-4398-88EA-BDE85B4CB4AA}">
      <dgm:prSet custT="1"/>
      <dgm:spPr/>
      <dgm:t>
        <a:bodyPr/>
        <a:lstStyle/>
        <a:p>
          <a:pPr rtl="0"/>
          <a:r>
            <a:rPr lang="en-US" sz="1400"/>
            <a:t>Fundamentals of Contract Law</a:t>
          </a:r>
        </a:p>
      </dgm:t>
    </dgm:pt>
    <dgm:pt modelId="{39B13E1B-7A69-4F3F-8F16-EF362C6DFEA6}" type="parTrans" cxnId="{3FF84524-B72F-4C69-8DEC-E8827B9DE6B4}">
      <dgm:prSet/>
      <dgm:spPr/>
      <dgm:t>
        <a:bodyPr/>
        <a:lstStyle/>
        <a:p>
          <a:endParaRPr lang="en-US" sz="2000"/>
        </a:p>
      </dgm:t>
    </dgm:pt>
    <dgm:pt modelId="{C4C37A1E-9565-41B2-8D3D-C442034FFFEF}" type="sibTrans" cxnId="{3FF84524-B72F-4C69-8DEC-E8827B9DE6B4}">
      <dgm:prSet/>
      <dgm:spPr/>
      <dgm:t>
        <a:bodyPr/>
        <a:lstStyle/>
        <a:p>
          <a:endParaRPr lang="en-US" sz="2800"/>
        </a:p>
      </dgm:t>
    </dgm:pt>
    <dgm:pt modelId="{0DC9212C-8971-403A-984B-0C72260AFD9E}">
      <dgm:prSet custT="1"/>
      <dgm:spPr/>
      <dgm:t>
        <a:bodyPr/>
        <a:lstStyle/>
        <a:p>
          <a:pPr rtl="0"/>
          <a:r>
            <a:rPr lang="en-US" sz="1400"/>
            <a:t>Insurance Contract Provisions</a:t>
          </a:r>
        </a:p>
      </dgm:t>
    </dgm:pt>
    <dgm:pt modelId="{FEDD36D4-72F4-4803-9705-0432684ADEEA}" type="parTrans" cxnId="{BEA98407-ABBD-4126-97D3-052C1E1D616E}">
      <dgm:prSet/>
      <dgm:spPr/>
      <dgm:t>
        <a:bodyPr/>
        <a:lstStyle/>
        <a:p>
          <a:endParaRPr lang="en-US" sz="2000"/>
        </a:p>
      </dgm:t>
    </dgm:pt>
    <dgm:pt modelId="{8EF6CAE1-9A0F-47A1-B023-EA61FCF199D8}" type="sibTrans" cxnId="{BEA98407-ABBD-4126-97D3-052C1E1D616E}">
      <dgm:prSet/>
      <dgm:spPr/>
      <dgm:t>
        <a:bodyPr/>
        <a:lstStyle/>
        <a:p>
          <a:endParaRPr lang="en-US" sz="2800"/>
        </a:p>
      </dgm:t>
    </dgm:pt>
    <dgm:pt modelId="{AB5623D0-E190-4258-A442-93453C989725}">
      <dgm:prSet custT="1"/>
      <dgm:spPr/>
      <dgm:t>
        <a:bodyPr/>
        <a:lstStyle/>
        <a:p>
          <a:pPr rtl="0"/>
          <a:r>
            <a:rPr lang="en-US" sz="1400"/>
            <a:t>Insurance Laws &amp; Regulation</a:t>
          </a:r>
        </a:p>
      </dgm:t>
    </dgm:pt>
    <dgm:pt modelId="{BA6AAE8F-09AD-4229-817D-A2396E0E1144}" type="parTrans" cxnId="{CB6B38C2-2705-426A-9391-9954E9735EF9}">
      <dgm:prSet/>
      <dgm:spPr/>
      <dgm:t>
        <a:bodyPr/>
        <a:lstStyle/>
        <a:p>
          <a:endParaRPr lang="en-US" sz="2000"/>
        </a:p>
      </dgm:t>
    </dgm:pt>
    <dgm:pt modelId="{2C38740B-DB19-4387-9FDA-6D160A786439}" type="sibTrans" cxnId="{CB6B38C2-2705-426A-9391-9954E9735EF9}">
      <dgm:prSet/>
      <dgm:spPr/>
      <dgm:t>
        <a:bodyPr/>
        <a:lstStyle/>
        <a:p>
          <a:endParaRPr lang="en-US" sz="2800"/>
        </a:p>
      </dgm:t>
    </dgm:pt>
    <dgm:pt modelId="{8DF0D4CE-0591-474F-A5FD-B9A5917C12FD}">
      <dgm:prSet custT="1"/>
      <dgm:spPr/>
      <dgm:t>
        <a:bodyPr/>
        <a:lstStyle/>
        <a:p>
          <a:pPr rtl="0"/>
          <a:r>
            <a:rPr lang="en-US" sz="1400"/>
            <a:t>Insurance Policy Structure</a:t>
          </a:r>
        </a:p>
      </dgm:t>
    </dgm:pt>
    <dgm:pt modelId="{FB0733B2-8C78-401B-AA9D-9E017B4CE9A1}" type="parTrans" cxnId="{C7F94DDF-AFD4-40AD-8D24-095943583B3C}">
      <dgm:prSet/>
      <dgm:spPr/>
      <dgm:t>
        <a:bodyPr/>
        <a:lstStyle/>
        <a:p>
          <a:endParaRPr lang="en-US" sz="2000"/>
        </a:p>
      </dgm:t>
    </dgm:pt>
    <dgm:pt modelId="{F1B5538D-7AF6-47AD-B22B-FFD11225D971}" type="sibTrans" cxnId="{C7F94DDF-AFD4-40AD-8D24-095943583B3C}">
      <dgm:prSet/>
      <dgm:spPr/>
      <dgm:t>
        <a:bodyPr/>
        <a:lstStyle/>
        <a:p>
          <a:endParaRPr lang="en-US" sz="2800"/>
        </a:p>
      </dgm:t>
    </dgm:pt>
    <dgm:pt modelId="{C1877C4B-3B68-4169-AC05-06D5648EF546}">
      <dgm:prSet custT="1"/>
      <dgm:spPr/>
      <dgm:t>
        <a:bodyPr/>
        <a:lstStyle/>
        <a:p>
          <a:pPr rtl="0"/>
          <a:r>
            <a:rPr lang="en-US" sz="1400"/>
            <a:t>Reading the Policy</a:t>
          </a:r>
        </a:p>
      </dgm:t>
    </dgm:pt>
    <dgm:pt modelId="{3AF66806-B331-4479-BBDC-267B5C334139}" type="parTrans" cxnId="{68DE13F3-E4CA-492C-B002-0BD9087B0BC3}">
      <dgm:prSet/>
      <dgm:spPr/>
      <dgm:t>
        <a:bodyPr/>
        <a:lstStyle/>
        <a:p>
          <a:endParaRPr lang="en-US" sz="2000"/>
        </a:p>
      </dgm:t>
    </dgm:pt>
    <dgm:pt modelId="{B9D044F9-4F7B-4580-856E-4486FE410197}" type="sibTrans" cxnId="{68DE13F3-E4CA-492C-B002-0BD9087B0BC3}">
      <dgm:prSet/>
      <dgm:spPr/>
      <dgm:t>
        <a:bodyPr/>
        <a:lstStyle/>
        <a:p>
          <a:endParaRPr lang="en-US" sz="2800"/>
        </a:p>
      </dgm:t>
    </dgm:pt>
    <dgm:pt modelId="{85CFBF8A-C705-4685-A964-923819E2F244}" type="pres">
      <dgm:prSet presAssocID="{B03AA7A8-6B0A-4166-B9DC-5BB74A0E2192}" presName="Name0" presStyleCnt="0">
        <dgm:presLayoutVars>
          <dgm:dir/>
          <dgm:resizeHandles val="exact"/>
        </dgm:presLayoutVars>
      </dgm:prSet>
      <dgm:spPr/>
    </dgm:pt>
    <dgm:pt modelId="{F7557ECE-F626-444E-952B-8D19FE473AB5}" type="pres">
      <dgm:prSet presAssocID="{B03AA7A8-6B0A-4166-B9DC-5BB74A0E2192}" presName="cycle" presStyleCnt="0"/>
      <dgm:spPr/>
    </dgm:pt>
    <dgm:pt modelId="{149659FB-FC6F-4BA5-840C-B9E0548F99B0}" type="pres">
      <dgm:prSet presAssocID="{2506A2CD-00C9-4D4E-8A17-7D58F3762482}" presName="nodeFirstNode" presStyleLbl="node1" presStyleIdx="0" presStyleCnt="7">
        <dgm:presLayoutVars>
          <dgm:bulletEnabled val="1"/>
        </dgm:presLayoutVars>
      </dgm:prSet>
      <dgm:spPr/>
    </dgm:pt>
    <dgm:pt modelId="{653B5FD2-41F5-457E-BF49-0D75298A6734}" type="pres">
      <dgm:prSet presAssocID="{8D45B05F-B15E-46CA-85DB-60EDC1389FDA}" presName="sibTransFirstNode" presStyleLbl="bgShp" presStyleIdx="0" presStyleCnt="1"/>
      <dgm:spPr/>
    </dgm:pt>
    <dgm:pt modelId="{B7A451F0-25BB-437E-97DD-DA5628803607}" type="pres">
      <dgm:prSet presAssocID="{1C2D6447-B2BD-43C0-A330-B7F114388E57}" presName="nodeFollowingNodes" presStyleLbl="node1" presStyleIdx="1" presStyleCnt="7">
        <dgm:presLayoutVars>
          <dgm:bulletEnabled val="1"/>
        </dgm:presLayoutVars>
      </dgm:prSet>
      <dgm:spPr/>
    </dgm:pt>
    <dgm:pt modelId="{BF3B0146-5AED-4195-BB43-EBBE5311497A}" type="pres">
      <dgm:prSet presAssocID="{4261FF16-00D2-4398-88EA-BDE85B4CB4AA}" presName="nodeFollowingNodes" presStyleLbl="node1" presStyleIdx="2" presStyleCnt="7">
        <dgm:presLayoutVars>
          <dgm:bulletEnabled val="1"/>
        </dgm:presLayoutVars>
      </dgm:prSet>
      <dgm:spPr/>
    </dgm:pt>
    <dgm:pt modelId="{5E21D06A-75CA-458A-963A-076A819B1890}" type="pres">
      <dgm:prSet presAssocID="{0DC9212C-8971-403A-984B-0C72260AFD9E}" presName="nodeFollowingNodes" presStyleLbl="node1" presStyleIdx="3" presStyleCnt="7">
        <dgm:presLayoutVars>
          <dgm:bulletEnabled val="1"/>
        </dgm:presLayoutVars>
      </dgm:prSet>
      <dgm:spPr/>
    </dgm:pt>
    <dgm:pt modelId="{8EEA5C3C-44FA-4A24-BD35-66316C9C385D}" type="pres">
      <dgm:prSet presAssocID="{AB5623D0-E190-4258-A442-93453C989725}" presName="nodeFollowingNodes" presStyleLbl="node1" presStyleIdx="4" presStyleCnt="7">
        <dgm:presLayoutVars>
          <dgm:bulletEnabled val="1"/>
        </dgm:presLayoutVars>
      </dgm:prSet>
      <dgm:spPr/>
    </dgm:pt>
    <dgm:pt modelId="{F4ED44B8-7121-403F-9DDF-2F10EDE57A5A}" type="pres">
      <dgm:prSet presAssocID="{8DF0D4CE-0591-474F-A5FD-B9A5917C12FD}" presName="nodeFollowingNodes" presStyleLbl="node1" presStyleIdx="5" presStyleCnt="7">
        <dgm:presLayoutVars>
          <dgm:bulletEnabled val="1"/>
        </dgm:presLayoutVars>
      </dgm:prSet>
      <dgm:spPr/>
    </dgm:pt>
    <dgm:pt modelId="{89462A61-08A0-4B3B-AF8B-7A6D3CCAA27F}" type="pres">
      <dgm:prSet presAssocID="{C1877C4B-3B68-4169-AC05-06D5648EF546}" presName="nodeFollowingNodes" presStyleLbl="node1" presStyleIdx="6" presStyleCnt="7">
        <dgm:presLayoutVars>
          <dgm:bulletEnabled val="1"/>
        </dgm:presLayoutVars>
      </dgm:prSet>
      <dgm:spPr/>
    </dgm:pt>
  </dgm:ptLst>
  <dgm:cxnLst>
    <dgm:cxn modelId="{2C47CE01-7D8D-42FF-A576-413A611A8C09}" type="presOf" srcId="{4261FF16-00D2-4398-88EA-BDE85B4CB4AA}" destId="{BF3B0146-5AED-4195-BB43-EBBE5311497A}" srcOrd="0" destOrd="0" presId="urn:microsoft.com/office/officeart/2005/8/layout/cycle3"/>
    <dgm:cxn modelId="{BEA98407-ABBD-4126-97D3-052C1E1D616E}" srcId="{B03AA7A8-6B0A-4166-B9DC-5BB74A0E2192}" destId="{0DC9212C-8971-403A-984B-0C72260AFD9E}" srcOrd="3" destOrd="0" parTransId="{FEDD36D4-72F4-4803-9705-0432684ADEEA}" sibTransId="{8EF6CAE1-9A0F-47A1-B023-EA61FCF199D8}"/>
    <dgm:cxn modelId="{3FF84524-B72F-4C69-8DEC-E8827B9DE6B4}" srcId="{B03AA7A8-6B0A-4166-B9DC-5BB74A0E2192}" destId="{4261FF16-00D2-4398-88EA-BDE85B4CB4AA}" srcOrd="2" destOrd="0" parTransId="{39B13E1B-7A69-4F3F-8F16-EF362C6DFEA6}" sibTransId="{C4C37A1E-9565-41B2-8D3D-C442034FFFEF}"/>
    <dgm:cxn modelId="{CC18B42D-48F5-44E6-AEA0-A7758FB33AC0}" srcId="{B03AA7A8-6B0A-4166-B9DC-5BB74A0E2192}" destId="{1C2D6447-B2BD-43C0-A330-B7F114388E57}" srcOrd="1" destOrd="0" parTransId="{9AFBB931-157A-4E6C-B060-DC101C4D83F0}" sibTransId="{65CD6734-E9EE-4E2B-99D2-0B22924E46AF}"/>
    <dgm:cxn modelId="{5A8C9130-0C02-48F1-95CD-4D659EC0A132}" type="presOf" srcId="{C1877C4B-3B68-4169-AC05-06D5648EF546}" destId="{89462A61-08A0-4B3B-AF8B-7A6D3CCAA27F}" srcOrd="0" destOrd="0" presId="urn:microsoft.com/office/officeart/2005/8/layout/cycle3"/>
    <dgm:cxn modelId="{F2FEC142-E340-477D-B82D-96D20953799A}" type="presOf" srcId="{8D45B05F-B15E-46CA-85DB-60EDC1389FDA}" destId="{653B5FD2-41F5-457E-BF49-0D75298A6734}" srcOrd="0" destOrd="0" presId="urn:microsoft.com/office/officeart/2005/8/layout/cycle3"/>
    <dgm:cxn modelId="{EE2CA071-5F10-4000-8D59-0E6599AA7098}" type="presOf" srcId="{2506A2CD-00C9-4D4E-8A17-7D58F3762482}" destId="{149659FB-FC6F-4BA5-840C-B9E0548F99B0}" srcOrd="0" destOrd="0" presId="urn:microsoft.com/office/officeart/2005/8/layout/cycle3"/>
    <dgm:cxn modelId="{88EED175-633D-4F34-8E44-13E4184505B7}" type="presOf" srcId="{0DC9212C-8971-403A-984B-0C72260AFD9E}" destId="{5E21D06A-75CA-458A-963A-076A819B1890}" srcOrd="0" destOrd="0" presId="urn:microsoft.com/office/officeart/2005/8/layout/cycle3"/>
    <dgm:cxn modelId="{F69E6D7B-1965-49FD-9658-7378448E21C5}" type="presOf" srcId="{B03AA7A8-6B0A-4166-B9DC-5BB74A0E2192}" destId="{85CFBF8A-C705-4685-A964-923819E2F244}" srcOrd="0" destOrd="0" presId="urn:microsoft.com/office/officeart/2005/8/layout/cycle3"/>
    <dgm:cxn modelId="{4766A4A2-C48C-4867-A676-699C362678AC}" type="presOf" srcId="{1C2D6447-B2BD-43C0-A330-B7F114388E57}" destId="{B7A451F0-25BB-437E-97DD-DA5628803607}" srcOrd="0" destOrd="0" presId="urn:microsoft.com/office/officeart/2005/8/layout/cycle3"/>
    <dgm:cxn modelId="{638330BE-31B0-49FF-A9DB-2965B497D59D}" type="presOf" srcId="{AB5623D0-E190-4258-A442-93453C989725}" destId="{8EEA5C3C-44FA-4A24-BD35-66316C9C385D}" srcOrd="0" destOrd="0" presId="urn:microsoft.com/office/officeart/2005/8/layout/cycle3"/>
    <dgm:cxn modelId="{CB6B38C2-2705-426A-9391-9954E9735EF9}" srcId="{B03AA7A8-6B0A-4166-B9DC-5BB74A0E2192}" destId="{AB5623D0-E190-4258-A442-93453C989725}" srcOrd="4" destOrd="0" parTransId="{BA6AAE8F-09AD-4229-817D-A2396E0E1144}" sibTransId="{2C38740B-DB19-4387-9FDA-6D160A786439}"/>
    <dgm:cxn modelId="{54A03EDA-0B5F-4BE2-80F4-259AE8A01284}" srcId="{B03AA7A8-6B0A-4166-B9DC-5BB74A0E2192}" destId="{2506A2CD-00C9-4D4E-8A17-7D58F3762482}" srcOrd="0" destOrd="0" parTransId="{99AA9CDA-A99C-4C1C-AD2A-0F322FF26081}" sibTransId="{8D45B05F-B15E-46CA-85DB-60EDC1389FDA}"/>
    <dgm:cxn modelId="{C7F94DDF-AFD4-40AD-8D24-095943583B3C}" srcId="{B03AA7A8-6B0A-4166-B9DC-5BB74A0E2192}" destId="{8DF0D4CE-0591-474F-A5FD-B9A5917C12FD}" srcOrd="5" destOrd="0" parTransId="{FB0733B2-8C78-401B-AA9D-9E017B4CE9A1}" sibTransId="{F1B5538D-7AF6-47AD-B22B-FFD11225D971}"/>
    <dgm:cxn modelId="{6E7C48F1-50EA-48F1-83A9-DC59AB679F59}" type="presOf" srcId="{8DF0D4CE-0591-474F-A5FD-B9A5917C12FD}" destId="{F4ED44B8-7121-403F-9DDF-2F10EDE57A5A}" srcOrd="0" destOrd="0" presId="urn:microsoft.com/office/officeart/2005/8/layout/cycle3"/>
    <dgm:cxn modelId="{68DE13F3-E4CA-492C-B002-0BD9087B0BC3}" srcId="{B03AA7A8-6B0A-4166-B9DC-5BB74A0E2192}" destId="{C1877C4B-3B68-4169-AC05-06D5648EF546}" srcOrd="6" destOrd="0" parTransId="{3AF66806-B331-4479-BBDC-267B5C334139}" sibTransId="{B9D044F9-4F7B-4580-856E-4486FE410197}"/>
    <dgm:cxn modelId="{25822EE7-0A35-49D0-9CAD-F3A95CA9875B}" type="presParOf" srcId="{85CFBF8A-C705-4685-A964-923819E2F244}" destId="{F7557ECE-F626-444E-952B-8D19FE473AB5}" srcOrd="0" destOrd="0" presId="urn:microsoft.com/office/officeart/2005/8/layout/cycle3"/>
    <dgm:cxn modelId="{7F87A723-EFFD-4B42-A2D9-1149C0FADFEC}" type="presParOf" srcId="{F7557ECE-F626-444E-952B-8D19FE473AB5}" destId="{149659FB-FC6F-4BA5-840C-B9E0548F99B0}" srcOrd="0" destOrd="0" presId="urn:microsoft.com/office/officeart/2005/8/layout/cycle3"/>
    <dgm:cxn modelId="{21229F46-F6C9-4EA6-B970-E1D3B48CB7E6}" type="presParOf" srcId="{F7557ECE-F626-444E-952B-8D19FE473AB5}" destId="{653B5FD2-41F5-457E-BF49-0D75298A6734}" srcOrd="1" destOrd="0" presId="urn:microsoft.com/office/officeart/2005/8/layout/cycle3"/>
    <dgm:cxn modelId="{E36903F2-75E8-4E54-BE2E-129F97D151E7}" type="presParOf" srcId="{F7557ECE-F626-444E-952B-8D19FE473AB5}" destId="{B7A451F0-25BB-437E-97DD-DA5628803607}" srcOrd="2" destOrd="0" presId="urn:microsoft.com/office/officeart/2005/8/layout/cycle3"/>
    <dgm:cxn modelId="{395A7819-7F94-442A-802C-FF5E5A58108B}" type="presParOf" srcId="{F7557ECE-F626-444E-952B-8D19FE473AB5}" destId="{BF3B0146-5AED-4195-BB43-EBBE5311497A}" srcOrd="3" destOrd="0" presId="urn:microsoft.com/office/officeart/2005/8/layout/cycle3"/>
    <dgm:cxn modelId="{A5897375-09E2-4A05-8EDC-0A01D37D44A9}" type="presParOf" srcId="{F7557ECE-F626-444E-952B-8D19FE473AB5}" destId="{5E21D06A-75CA-458A-963A-076A819B1890}" srcOrd="4" destOrd="0" presId="urn:microsoft.com/office/officeart/2005/8/layout/cycle3"/>
    <dgm:cxn modelId="{EC02D35A-4A5A-4453-9EBA-34F110CA2E13}" type="presParOf" srcId="{F7557ECE-F626-444E-952B-8D19FE473AB5}" destId="{8EEA5C3C-44FA-4A24-BD35-66316C9C385D}" srcOrd="5" destOrd="0" presId="urn:microsoft.com/office/officeart/2005/8/layout/cycle3"/>
    <dgm:cxn modelId="{C9B8142B-0D1B-4AEA-95CF-2875EE849173}" type="presParOf" srcId="{F7557ECE-F626-444E-952B-8D19FE473AB5}" destId="{F4ED44B8-7121-403F-9DDF-2F10EDE57A5A}" srcOrd="6" destOrd="0" presId="urn:microsoft.com/office/officeart/2005/8/layout/cycle3"/>
    <dgm:cxn modelId="{C542C61D-6EAE-4792-8AB2-D001622624AE}" type="presParOf" srcId="{F7557ECE-F626-444E-952B-8D19FE473AB5}" destId="{89462A61-08A0-4B3B-AF8B-7A6D3CCAA27F}"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6B4C9E-432F-4BF8-A00D-788AA587A0B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0D48A64-1C28-4E10-B6EE-B5E837036234}">
      <dgm:prSet custT="1"/>
      <dgm:spPr/>
      <dgm:t>
        <a:bodyPr/>
        <a:lstStyle/>
        <a:p>
          <a:pPr rtl="0"/>
          <a:r>
            <a:rPr lang="en-US" sz="1600" b="1" dirty="0"/>
            <a:t>Property &amp; Casualty</a:t>
          </a:r>
          <a:endParaRPr lang="en-US" sz="1600" dirty="0"/>
        </a:p>
      </dgm:t>
    </dgm:pt>
    <dgm:pt modelId="{2C8336C9-B3CB-4B6D-9032-B0D8FB71FFD2}" type="parTrans" cxnId="{7F35EFFF-0DC6-4553-87EF-7CB8FF58A311}">
      <dgm:prSet/>
      <dgm:spPr/>
      <dgm:t>
        <a:bodyPr/>
        <a:lstStyle/>
        <a:p>
          <a:endParaRPr lang="en-US"/>
        </a:p>
      </dgm:t>
    </dgm:pt>
    <dgm:pt modelId="{71A7295B-BBD7-41D4-A130-143087AD0545}" type="sibTrans" cxnId="{7F35EFFF-0DC6-4553-87EF-7CB8FF58A311}">
      <dgm:prSet/>
      <dgm:spPr/>
      <dgm:t>
        <a:bodyPr/>
        <a:lstStyle/>
        <a:p>
          <a:endParaRPr lang="en-US"/>
        </a:p>
      </dgm:t>
    </dgm:pt>
    <dgm:pt modelId="{F9D14583-AC85-4913-B664-5CB7BF641BF0}">
      <dgm:prSet custT="1"/>
      <dgm:spPr/>
      <dgm:t>
        <a:bodyPr/>
        <a:lstStyle/>
        <a:p>
          <a:pPr rtl="0"/>
          <a:r>
            <a:rPr lang="en-US" sz="1400"/>
            <a:t>Commercial Package</a:t>
          </a:r>
        </a:p>
      </dgm:t>
    </dgm:pt>
    <dgm:pt modelId="{0D8769E1-4EA9-4CF0-88F6-525F0E4AF994}" type="parTrans" cxnId="{7A3BB6B3-1709-4B61-A411-6502DBD47951}">
      <dgm:prSet/>
      <dgm:spPr/>
      <dgm:t>
        <a:bodyPr/>
        <a:lstStyle/>
        <a:p>
          <a:endParaRPr lang="en-US"/>
        </a:p>
      </dgm:t>
    </dgm:pt>
    <dgm:pt modelId="{25788CFB-8327-4308-BAF8-DC9BF7BCE201}" type="sibTrans" cxnId="{7A3BB6B3-1709-4B61-A411-6502DBD47951}">
      <dgm:prSet/>
      <dgm:spPr/>
      <dgm:t>
        <a:bodyPr/>
        <a:lstStyle/>
        <a:p>
          <a:endParaRPr lang="en-US"/>
        </a:p>
      </dgm:t>
    </dgm:pt>
    <dgm:pt modelId="{C21677EA-350E-4EEC-87AA-C3AD0F76DDD3}">
      <dgm:prSet custT="1"/>
      <dgm:spPr/>
      <dgm:t>
        <a:bodyPr/>
        <a:lstStyle/>
        <a:p>
          <a:pPr rtl="0"/>
          <a:r>
            <a:rPr lang="en-US" sz="1400"/>
            <a:t>Automobile</a:t>
          </a:r>
        </a:p>
      </dgm:t>
    </dgm:pt>
    <dgm:pt modelId="{C2CD47DB-AE6F-4E69-A6FC-FE644B8E9B94}" type="parTrans" cxnId="{B37DFAA1-6E99-4E8D-82DA-7F53F1CB94A3}">
      <dgm:prSet/>
      <dgm:spPr/>
      <dgm:t>
        <a:bodyPr/>
        <a:lstStyle/>
        <a:p>
          <a:endParaRPr lang="en-US"/>
        </a:p>
      </dgm:t>
    </dgm:pt>
    <dgm:pt modelId="{4E9A9370-0281-49B0-82F8-1D541399EE12}" type="sibTrans" cxnId="{B37DFAA1-6E99-4E8D-82DA-7F53F1CB94A3}">
      <dgm:prSet/>
      <dgm:spPr/>
      <dgm:t>
        <a:bodyPr/>
        <a:lstStyle/>
        <a:p>
          <a:endParaRPr lang="en-US"/>
        </a:p>
      </dgm:t>
    </dgm:pt>
    <dgm:pt modelId="{2E75DAB6-6BB2-46F7-A4AF-A503F311D99C}">
      <dgm:prSet custT="1"/>
      <dgm:spPr/>
      <dgm:t>
        <a:bodyPr/>
        <a:lstStyle/>
        <a:p>
          <a:pPr rtl="0"/>
          <a:r>
            <a:rPr lang="en-US" sz="1400"/>
            <a:t>Commercial Property</a:t>
          </a:r>
        </a:p>
      </dgm:t>
    </dgm:pt>
    <dgm:pt modelId="{F4235D3F-46BF-4961-8F36-1F88DAF62208}" type="parTrans" cxnId="{D8E2820D-BFBE-4482-A91D-DDB9D8C5120A}">
      <dgm:prSet/>
      <dgm:spPr/>
      <dgm:t>
        <a:bodyPr/>
        <a:lstStyle/>
        <a:p>
          <a:endParaRPr lang="en-US"/>
        </a:p>
      </dgm:t>
    </dgm:pt>
    <dgm:pt modelId="{B6AE06A5-3CA4-4348-A110-B773FC1C9934}" type="sibTrans" cxnId="{D8E2820D-BFBE-4482-A91D-DDB9D8C5120A}">
      <dgm:prSet/>
      <dgm:spPr/>
      <dgm:t>
        <a:bodyPr/>
        <a:lstStyle/>
        <a:p>
          <a:endParaRPr lang="en-US"/>
        </a:p>
      </dgm:t>
    </dgm:pt>
    <dgm:pt modelId="{F30D1951-9420-4C7C-847F-6D797DF368DF}">
      <dgm:prSet custT="1"/>
      <dgm:spPr/>
      <dgm:t>
        <a:bodyPr/>
        <a:lstStyle/>
        <a:p>
          <a:pPr rtl="0"/>
          <a:r>
            <a:rPr lang="en-US" sz="1400"/>
            <a:t>Professional Liability</a:t>
          </a:r>
        </a:p>
      </dgm:t>
    </dgm:pt>
    <dgm:pt modelId="{DCF6BEDB-4BBB-44ED-9C68-A901AA405413}" type="parTrans" cxnId="{A27C963F-21C7-4B9F-831F-D95E01A0473F}">
      <dgm:prSet/>
      <dgm:spPr/>
      <dgm:t>
        <a:bodyPr/>
        <a:lstStyle/>
        <a:p>
          <a:endParaRPr lang="en-US"/>
        </a:p>
      </dgm:t>
    </dgm:pt>
    <dgm:pt modelId="{3710C9DD-E989-4E4A-B4DA-8CBEA2CF918A}" type="sibTrans" cxnId="{A27C963F-21C7-4B9F-831F-D95E01A0473F}">
      <dgm:prSet/>
      <dgm:spPr/>
      <dgm:t>
        <a:bodyPr/>
        <a:lstStyle/>
        <a:p>
          <a:endParaRPr lang="en-US"/>
        </a:p>
      </dgm:t>
    </dgm:pt>
    <dgm:pt modelId="{3CFF9971-2449-4AD6-BA29-D971A4F1B63B}">
      <dgm:prSet custT="1"/>
      <dgm:spPr/>
      <dgm:t>
        <a:bodyPr/>
        <a:lstStyle/>
        <a:p>
          <a:pPr rtl="0"/>
          <a:r>
            <a:rPr lang="en-US" sz="1400" dirty="0"/>
            <a:t>Workers Comp</a:t>
          </a:r>
        </a:p>
      </dgm:t>
    </dgm:pt>
    <dgm:pt modelId="{0748FF8B-FA53-41CD-8242-D05C6D2997A5}" type="parTrans" cxnId="{AB897ECA-C200-4DF4-8F83-3DBB4F61C81A}">
      <dgm:prSet/>
      <dgm:spPr/>
      <dgm:t>
        <a:bodyPr/>
        <a:lstStyle/>
        <a:p>
          <a:endParaRPr lang="en-US"/>
        </a:p>
      </dgm:t>
    </dgm:pt>
    <dgm:pt modelId="{709939F0-85AF-43A4-8A3D-3894DC2E59CD}" type="sibTrans" cxnId="{AB897ECA-C200-4DF4-8F83-3DBB4F61C81A}">
      <dgm:prSet/>
      <dgm:spPr/>
      <dgm:t>
        <a:bodyPr/>
        <a:lstStyle/>
        <a:p>
          <a:endParaRPr lang="en-US"/>
        </a:p>
      </dgm:t>
    </dgm:pt>
    <dgm:pt modelId="{5DE1CB6F-D4EF-486B-9974-A3174643E505}">
      <dgm:prSet custT="1"/>
      <dgm:spPr/>
      <dgm:t>
        <a:bodyPr/>
        <a:lstStyle/>
        <a:p>
          <a:pPr rtl="0"/>
          <a:r>
            <a:rPr lang="en-US" sz="1600" b="1" dirty="0"/>
            <a:t>Life &amp; Health</a:t>
          </a:r>
          <a:endParaRPr lang="en-US" sz="1600" dirty="0"/>
        </a:p>
      </dgm:t>
    </dgm:pt>
    <dgm:pt modelId="{1C05556C-9561-4A1A-912C-85287371AC6B}" type="parTrans" cxnId="{B1079A74-3E3E-4D49-AE9A-2DA11F0E684F}">
      <dgm:prSet/>
      <dgm:spPr/>
      <dgm:t>
        <a:bodyPr/>
        <a:lstStyle/>
        <a:p>
          <a:endParaRPr lang="en-US"/>
        </a:p>
      </dgm:t>
    </dgm:pt>
    <dgm:pt modelId="{0ADE3AF0-EBB5-4D0B-BDC7-9A98332A69D1}" type="sibTrans" cxnId="{B1079A74-3E3E-4D49-AE9A-2DA11F0E684F}">
      <dgm:prSet/>
      <dgm:spPr/>
      <dgm:t>
        <a:bodyPr/>
        <a:lstStyle/>
        <a:p>
          <a:endParaRPr lang="en-US"/>
        </a:p>
      </dgm:t>
    </dgm:pt>
    <dgm:pt modelId="{1220BCD5-9D3D-493C-9D21-A7CFF05DD39B}">
      <dgm:prSet custT="1"/>
      <dgm:spPr/>
      <dgm:t>
        <a:bodyPr/>
        <a:lstStyle/>
        <a:p>
          <a:pPr rtl="0"/>
          <a:r>
            <a:rPr lang="en-US" sz="1400" dirty="0"/>
            <a:t>Health</a:t>
          </a:r>
        </a:p>
      </dgm:t>
    </dgm:pt>
    <dgm:pt modelId="{0F7CD8CE-CF07-4EEF-A513-0AE4FCEA339F}" type="parTrans" cxnId="{315072AD-78E6-4840-ABEB-023A8E7093F9}">
      <dgm:prSet/>
      <dgm:spPr/>
      <dgm:t>
        <a:bodyPr/>
        <a:lstStyle/>
        <a:p>
          <a:endParaRPr lang="en-US"/>
        </a:p>
      </dgm:t>
    </dgm:pt>
    <dgm:pt modelId="{3D19B8BA-28BE-48F2-BE06-DCEA5202D5C3}" type="sibTrans" cxnId="{315072AD-78E6-4840-ABEB-023A8E7093F9}">
      <dgm:prSet/>
      <dgm:spPr/>
      <dgm:t>
        <a:bodyPr/>
        <a:lstStyle/>
        <a:p>
          <a:endParaRPr lang="en-US"/>
        </a:p>
      </dgm:t>
    </dgm:pt>
    <dgm:pt modelId="{E97D50A4-D703-47F9-AF9F-347D6F627528}">
      <dgm:prSet custT="1"/>
      <dgm:spPr/>
      <dgm:t>
        <a:bodyPr/>
        <a:lstStyle/>
        <a:p>
          <a:pPr rtl="0"/>
          <a:r>
            <a:rPr lang="en-US" sz="1400" dirty="0"/>
            <a:t>Group Accident</a:t>
          </a:r>
        </a:p>
      </dgm:t>
    </dgm:pt>
    <dgm:pt modelId="{D382F3F1-391B-4C53-B5C6-32831EE3206B}" type="parTrans" cxnId="{2E2147AB-CA08-4465-8044-A282884EE270}">
      <dgm:prSet/>
      <dgm:spPr/>
      <dgm:t>
        <a:bodyPr/>
        <a:lstStyle/>
        <a:p>
          <a:endParaRPr lang="en-US"/>
        </a:p>
      </dgm:t>
    </dgm:pt>
    <dgm:pt modelId="{84CBB438-0049-48EF-8A47-B84FA0FEE674}" type="sibTrans" cxnId="{2E2147AB-CA08-4465-8044-A282884EE270}">
      <dgm:prSet/>
      <dgm:spPr/>
      <dgm:t>
        <a:bodyPr/>
        <a:lstStyle/>
        <a:p>
          <a:endParaRPr lang="en-US"/>
        </a:p>
      </dgm:t>
    </dgm:pt>
    <dgm:pt modelId="{2796997A-8B4B-4ECF-8D61-767724FCF2B2}">
      <dgm:prSet custT="1"/>
      <dgm:spPr/>
      <dgm:t>
        <a:bodyPr/>
        <a:lstStyle/>
        <a:p>
          <a:pPr rtl="0"/>
          <a:r>
            <a:rPr lang="en-US" sz="1400"/>
            <a:t>Disability</a:t>
          </a:r>
        </a:p>
      </dgm:t>
    </dgm:pt>
    <dgm:pt modelId="{0AF75280-69D4-47FA-92E2-41BBF1C47B46}" type="parTrans" cxnId="{7053DB1F-7BB1-4360-AA67-1241146DD2A2}">
      <dgm:prSet/>
      <dgm:spPr/>
      <dgm:t>
        <a:bodyPr/>
        <a:lstStyle/>
        <a:p>
          <a:endParaRPr lang="en-US"/>
        </a:p>
      </dgm:t>
    </dgm:pt>
    <dgm:pt modelId="{ACAEA979-A009-41C6-82C1-7B7EE7B6A10C}" type="sibTrans" cxnId="{7053DB1F-7BB1-4360-AA67-1241146DD2A2}">
      <dgm:prSet/>
      <dgm:spPr/>
      <dgm:t>
        <a:bodyPr/>
        <a:lstStyle/>
        <a:p>
          <a:endParaRPr lang="en-US"/>
        </a:p>
      </dgm:t>
    </dgm:pt>
    <dgm:pt modelId="{BB53C4AC-8D7F-4148-B636-EB551795B33A}">
      <dgm:prSet custT="1"/>
      <dgm:spPr/>
      <dgm:t>
        <a:bodyPr/>
        <a:lstStyle/>
        <a:p>
          <a:pPr rtl="0"/>
          <a:r>
            <a:rPr lang="en-US" sz="1400" dirty="0"/>
            <a:t>Life</a:t>
          </a:r>
        </a:p>
      </dgm:t>
    </dgm:pt>
    <dgm:pt modelId="{4AFE98AF-012E-4ACD-8311-F69FB443C503}" type="parTrans" cxnId="{3B8A8A24-4C74-40F4-BA65-B14A96A9994C}">
      <dgm:prSet/>
      <dgm:spPr/>
      <dgm:t>
        <a:bodyPr/>
        <a:lstStyle/>
        <a:p>
          <a:endParaRPr lang="en-US"/>
        </a:p>
      </dgm:t>
    </dgm:pt>
    <dgm:pt modelId="{91DD8E34-195C-4772-8FF8-03F1927263CD}" type="sibTrans" cxnId="{3B8A8A24-4C74-40F4-BA65-B14A96A9994C}">
      <dgm:prSet/>
      <dgm:spPr/>
      <dgm:t>
        <a:bodyPr/>
        <a:lstStyle/>
        <a:p>
          <a:endParaRPr lang="en-US"/>
        </a:p>
      </dgm:t>
    </dgm:pt>
    <dgm:pt modelId="{92F6FA56-04E4-4C89-BF71-1B12807DE38F}">
      <dgm:prSet custT="1"/>
      <dgm:spPr/>
      <dgm:t>
        <a:bodyPr/>
        <a:lstStyle/>
        <a:p>
          <a:pPr rtl="0"/>
          <a:r>
            <a:rPr lang="en-US" sz="1400" dirty="0"/>
            <a:t>Dental</a:t>
          </a:r>
        </a:p>
      </dgm:t>
    </dgm:pt>
    <dgm:pt modelId="{B2792564-EDD7-42CC-AE13-DFB862CA4DAC}" type="parTrans" cxnId="{85B13611-D7BD-4D87-B093-7701AAAFB2AB}">
      <dgm:prSet/>
      <dgm:spPr/>
      <dgm:t>
        <a:bodyPr/>
        <a:lstStyle/>
        <a:p>
          <a:endParaRPr lang="en-US"/>
        </a:p>
      </dgm:t>
    </dgm:pt>
    <dgm:pt modelId="{1D381C38-A40D-44BA-9A8F-9B39061D8B55}" type="sibTrans" cxnId="{85B13611-D7BD-4D87-B093-7701AAAFB2AB}">
      <dgm:prSet/>
      <dgm:spPr/>
      <dgm:t>
        <a:bodyPr/>
        <a:lstStyle/>
        <a:p>
          <a:endParaRPr lang="en-US"/>
        </a:p>
      </dgm:t>
    </dgm:pt>
    <dgm:pt modelId="{817B3F1A-ACFA-4D8A-A5EC-DE4952B23E98}" type="pres">
      <dgm:prSet presAssocID="{856B4C9E-432F-4BF8-A00D-788AA587A0B2}" presName="Name0" presStyleCnt="0">
        <dgm:presLayoutVars>
          <dgm:dir/>
          <dgm:animLvl val="lvl"/>
          <dgm:resizeHandles val="exact"/>
        </dgm:presLayoutVars>
      </dgm:prSet>
      <dgm:spPr/>
    </dgm:pt>
    <dgm:pt modelId="{B54745C9-F71E-47EF-BDEA-FD98F0BBD8AE}" type="pres">
      <dgm:prSet presAssocID="{90D48A64-1C28-4E10-B6EE-B5E837036234}" presName="linNode" presStyleCnt="0"/>
      <dgm:spPr/>
    </dgm:pt>
    <dgm:pt modelId="{C53EEC1F-91E5-430F-A63B-D6294C321D11}" type="pres">
      <dgm:prSet presAssocID="{90D48A64-1C28-4E10-B6EE-B5E837036234}" presName="parentText" presStyleLbl="node1" presStyleIdx="0" presStyleCnt="2" custScaleY="103527">
        <dgm:presLayoutVars>
          <dgm:chMax val="1"/>
          <dgm:bulletEnabled val="1"/>
        </dgm:presLayoutVars>
      </dgm:prSet>
      <dgm:spPr/>
    </dgm:pt>
    <dgm:pt modelId="{934BE1D8-2B0D-4C6E-B081-ED84676BB4CD}" type="pres">
      <dgm:prSet presAssocID="{90D48A64-1C28-4E10-B6EE-B5E837036234}" presName="descendantText" presStyleLbl="alignAccFollowNode1" presStyleIdx="0" presStyleCnt="2">
        <dgm:presLayoutVars>
          <dgm:bulletEnabled val="1"/>
        </dgm:presLayoutVars>
      </dgm:prSet>
      <dgm:spPr/>
    </dgm:pt>
    <dgm:pt modelId="{E7437B99-5953-4373-85B2-25FC02D8309E}" type="pres">
      <dgm:prSet presAssocID="{71A7295B-BBD7-41D4-A130-143087AD0545}" presName="sp" presStyleCnt="0"/>
      <dgm:spPr/>
    </dgm:pt>
    <dgm:pt modelId="{C72C3266-1199-4FD3-9AB0-DC0F1642CE07}" type="pres">
      <dgm:prSet presAssocID="{5DE1CB6F-D4EF-486B-9974-A3174643E505}" presName="linNode" presStyleCnt="0"/>
      <dgm:spPr/>
    </dgm:pt>
    <dgm:pt modelId="{254DEEFE-5FD5-492C-BDBE-7E00E06B7192}" type="pres">
      <dgm:prSet presAssocID="{5DE1CB6F-D4EF-486B-9974-A3174643E505}" presName="parentText" presStyleLbl="node1" presStyleIdx="1" presStyleCnt="2">
        <dgm:presLayoutVars>
          <dgm:chMax val="1"/>
          <dgm:bulletEnabled val="1"/>
        </dgm:presLayoutVars>
      </dgm:prSet>
      <dgm:spPr/>
    </dgm:pt>
    <dgm:pt modelId="{300C6D3F-7FC9-421F-A39F-D181DA9B704C}" type="pres">
      <dgm:prSet presAssocID="{5DE1CB6F-D4EF-486B-9974-A3174643E505}" presName="descendantText" presStyleLbl="alignAccFollowNode1" presStyleIdx="1" presStyleCnt="2">
        <dgm:presLayoutVars>
          <dgm:bulletEnabled val="1"/>
        </dgm:presLayoutVars>
      </dgm:prSet>
      <dgm:spPr/>
    </dgm:pt>
  </dgm:ptLst>
  <dgm:cxnLst>
    <dgm:cxn modelId="{D8E2820D-BFBE-4482-A91D-DDB9D8C5120A}" srcId="{90D48A64-1C28-4E10-B6EE-B5E837036234}" destId="{2E75DAB6-6BB2-46F7-A4AF-A503F311D99C}" srcOrd="2" destOrd="0" parTransId="{F4235D3F-46BF-4961-8F36-1F88DAF62208}" sibTransId="{B6AE06A5-3CA4-4348-A110-B773FC1C9934}"/>
    <dgm:cxn modelId="{85B13611-D7BD-4D87-B093-7701AAAFB2AB}" srcId="{5DE1CB6F-D4EF-486B-9974-A3174643E505}" destId="{92F6FA56-04E4-4C89-BF71-1B12807DE38F}" srcOrd="2" destOrd="0" parTransId="{B2792564-EDD7-42CC-AE13-DFB862CA4DAC}" sibTransId="{1D381C38-A40D-44BA-9A8F-9B39061D8B55}"/>
    <dgm:cxn modelId="{7053DB1F-7BB1-4360-AA67-1241146DD2A2}" srcId="{5DE1CB6F-D4EF-486B-9974-A3174643E505}" destId="{2796997A-8B4B-4ECF-8D61-767724FCF2B2}" srcOrd="4" destOrd="0" parTransId="{0AF75280-69D4-47FA-92E2-41BBF1C47B46}" sibTransId="{ACAEA979-A009-41C6-82C1-7B7EE7B6A10C}"/>
    <dgm:cxn modelId="{3B8A8A24-4C74-40F4-BA65-B14A96A9994C}" srcId="{5DE1CB6F-D4EF-486B-9974-A3174643E505}" destId="{BB53C4AC-8D7F-4148-B636-EB551795B33A}" srcOrd="1" destOrd="0" parTransId="{4AFE98AF-012E-4ACD-8311-F69FB443C503}" sibTransId="{91DD8E34-195C-4772-8FF8-03F1927263CD}"/>
    <dgm:cxn modelId="{1FB43C26-6328-4328-9D63-76226D3D1F59}" type="presOf" srcId="{856B4C9E-432F-4BF8-A00D-788AA587A0B2}" destId="{817B3F1A-ACFA-4D8A-A5EC-DE4952B23E98}" srcOrd="0" destOrd="0" presId="urn:microsoft.com/office/officeart/2005/8/layout/vList5"/>
    <dgm:cxn modelId="{5943872B-A4C4-411C-A6EF-FB75558EC307}" type="presOf" srcId="{1220BCD5-9D3D-493C-9D21-A7CFF05DD39B}" destId="{300C6D3F-7FC9-421F-A39F-D181DA9B704C}" srcOrd="0" destOrd="0" presId="urn:microsoft.com/office/officeart/2005/8/layout/vList5"/>
    <dgm:cxn modelId="{191D5B2D-73D9-4BF8-BB2F-55C7F1ADEB55}" type="presOf" srcId="{F30D1951-9420-4C7C-847F-6D797DF368DF}" destId="{934BE1D8-2B0D-4C6E-B081-ED84676BB4CD}" srcOrd="0" destOrd="3" presId="urn:microsoft.com/office/officeart/2005/8/layout/vList5"/>
    <dgm:cxn modelId="{550CBB2D-D0F3-4B09-9A2B-C877411EEF9E}" type="presOf" srcId="{F9D14583-AC85-4913-B664-5CB7BF641BF0}" destId="{934BE1D8-2B0D-4C6E-B081-ED84676BB4CD}" srcOrd="0" destOrd="0" presId="urn:microsoft.com/office/officeart/2005/8/layout/vList5"/>
    <dgm:cxn modelId="{A27C963F-21C7-4B9F-831F-D95E01A0473F}" srcId="{90D48A64-1C28-4E10-B6EE-B5E837036234}" destId="{F30D1951-9420-4C7C-847F-6D797DF368DF}" srcOrd="3" destOrd="0" parTransId="{DCF6BEDB-4BBB-44ED-9C68-A901AA405413}" sibTransId="{3710C9DD-E989-4E4A-B4DA-8CBEA2CF918A}"/>
    <dgm:cxn modelId="{7CFC1946-524D-470C-9A11-B6DB05F121D1}" type="presOf" srcId="{92F6FA56-04E4-4C89-BF71-1B12807DE38F}" destId="{300C6D3F-7FC9-421F-A39F-D181DA9B704C}" srcOrd="0" destOrd="2" presId="urn:microsoft.com/office/officeart/2005/8/layout/vList5"/>
    <dgm:cxn modelId="{D312316C-0C03-4060-8ED9-E6228182AAB8}" type="presOf" srcId="{3CFF9971-2449-4AD6-BA29-D971A4F1B63B}" destId="{934BE1D8-2B0D-4C6E-B081-ED84676BB4CD}" srcOrd="0" destOrd="4" presId="urn:microsoft.com/office/officeart/2005/8/layout/vList5"/>
    <dgm:cxn modelId="{3FA8234F-A9B6-4193-8C8D-9756557A0FF3}" type="presOf" srcId="{90D48A64-1C28-4E10-B6EE-B5E837036234}" destId="{C53EEC1F-91E5-430F-A63B-D6294C321D11}" srcOrd="0" destOrd="0" presId="urn:microsoft.com/office/officeart/2005/8/layout/vList5"/>
    <dgm:cxn modelId="{B1079A74-3E3E-4D49-AE9A-2DA11F0E684F}" srcId="{856B4C9E-432F-4BF8-A00D-788AA587A0B2}" destId="{5DE1CB6F-D4EF-486B-9974-A3174643E505}" srcOrd="1" destOrd="0" parTransId="{1C05556C-9561-4A1A-912C-85287371AC6B}" sibTransId="{0ADE3AF0-EBB5-4D0B-BDC7-9A98332A69D1}"/>
    <dgm:cxn modelId="{29E86680-B088-4B1E-A2A0-C108D1414984}" type="presOf" srcId="{C21677EA-350E-4EEC-87AA-C3AD0F76DDD3}" destId="{934BE1D8-2B0D-4C6E-B081-ED84676BB4CD}" srcOrd="0" destOrd="1" presId="urn:microsoft.com/office/officeart/2005/8/layout/vList5"/>
    <dgm:cxn modelId="{E7DD7F9C-13E8-4170-9434-E2894C859B9B}" type="presOf" srcId="{2E75DAB6-6BB2-46F7-A4AF-A503F311D99C}" destId="{934BE1D8-2B0D-4C6E-B081-ED84676BB4CD}" srcOrd="0" destOrd="2" presId="urn:microsoft.com/office/officeart/2005/8/layout/vList5"/>
    <dgm:cxn modelId="{B37DFAA1-6E99-4E8D-82DA-7F53F1CB94A3}" srcId="{90D48A64-1C28-4E10-B6EE-B5E837036234}" destId="{C21677EA-350E-4EEC-87AA-C3AD0F76DDD3}" srcOrd="1" destOrd="0" parTransId="{C2CD47DB-AE6F-4E69-A6FC-FE644B8E9B94}" sibTransId="{4E9A9370-0281-49B0-82F8-1D541399EE12}"/>
    <dgm:cxn modelId="{2E2147AB-CA08-4465-8044-A282884EE270}" srcId="{5DE1CB6F-D4EF-486B-9974-A3174643E505}" destId="{E97D50A4-D703-47F9-AF9F-347D6F627528}" srcOrd="3" destOrd="0" parTransId="{D382F3F1-391B-4C53-B5C6-32831EE3206B}" sibTransId="{84CBB438-0049-48EF-8A47-B84FA0FEE674}"/>
    <dgm:cxn modelId="{315072AD-78E6-4840-ABEB-023A8E7093F9}" srcId="{5DE1CB6F-D4EF-486B-9974-A3174643E505}" destId="{1220BCD5-9D3D-493C-9D21-A7CFF05DD39B}" srcOrd="0" destOrd="0" parTransId="{0F7CD8CE-CF07-4EEF-A513-0AE4FCEA339F}" sibTransId="{3D19B8BA-28BE-48F2-BE06-DCEA5202D5C3}"/>
    <dgm:cxn modelId="{7A3BB6B3-1709-4B61-A411-6502DBD47951}" srcId="{90D48A64-1C28-4E10-B6EE-B5E837036234}" destId="{F9D14583-AC85-4913-B664-5CB7BF641BF0}" srcOrd="0" destOrd="0" parTransId="{0D8769E1-4EA9-4CF0-88F6-525F0E4AF994}" sibTransId="{25788CFB-8327-4308-BAF8-DC9BF7BCE201}"/>
    <dgm:cxn modelId="{2F4801C5-33B7-4A25-8A09-E98F86657964}" type="presOf" srcId="{E97D50A4-D703-47F9-AF9F-347D6F627528}" destId="{300C6D3F-7FC9-421F-A39F-D181DA9B704C}" srcOrd="0" destOrd="3" presId="urn:microsoft.com/office/officeart/2005/8/layout/vList5"/>
    <dgm:cxn modelId="{AB897ECA-C200-4DF4-8F83-3DBB4F61C81A}" srcId="{90D48A64-1C28-4E10-B6EE-B5E837036234}" destId="{3CFF9971-2449-4AD6-BA29-D971A4F1B63B}" srcOrd="4" destOrd="0" parTransId="{0748FF8B-FA53-41CD-8242-D05C6D2997A5}" sibTransId="{709939F0-85AF-43A4-8A3D-3894DC2E59CD}"/>
    <dgm:cxn modelId="{AAD3D8CB-54BB-4392-BE5E-E9416D613B52}" type="presOf" srcId="{5DE1CB6F-D4EF-486B-9974-A3174643E505}" destId="{254DEEFE-5FD5-492C-BDBE-7E00E06B7192}" srcOrd="0" destOrd="0" presId="urn:microsoft.com/office/officeart/2005/8/layout/vList5"/>
    <dgm:cxn modelId="{A39312CD-7BBC-4C35-B7D2-D9D65417394E}" type="presOf" srcId="{2796997A-8B4B-4ECF-8D61-767724FCF2B2}" destId="{300C6D3F-7FC9-421F-A39F-D181DA9B704C}" srcOrd="0" destOrd="4" presId="urn:microsoft.com/office/officeart/2005/8/layout/vList5"/>
    <dgm:cxn modelId="{B74B55DC-6E67-4F28-8ECB-2F31F52D7205}" type="presOf" srcId="{BB53C4AC-8D7F-4148-B636-EB551795B33A}" destId="{300C6D3F-7FC9-421F-A39F-D181DA9B704C}" srcOrd="0" destOrd="1" presId="urn:microsoft.com/office/officeart/2005/8/layout/vList5"/>
    <dgm:cxn modelId="{7F35EFFF-0DC6-4553-87EF-7CB8FF58A311}" srcId="{856B4C9E-432F-4BF8-A00D-788AA587A0B2}" destId="{90D48A64-1C28-4E10-B6EE-B5E837036234}" srcOrd="0" destOrd="0" parTransId="{2C8336C9-B3CB-4B6D-9032-B0D8FB71FFD2}" sibTransId="{71A7295B-BBD7-41D4-A130-143087AD0545}"/>
    <dgm:cxn modelId="{E3CDC75A-7CC4-4C17-BD2C-BF84495A08C7}" type="presParOf" srcId="{817B3F1A-ACFA-4D8A-A5EC-DE4952B23E98}" destId="{B54745C9-F71E-47EF-BDEA-FD98F0BBD8AE}" srcOrd="0" destOrd="0" presId="urn:microsoft.com/office/officeart/2005/8/layout/vList5"/>
    <dgm:cxn modelId="{D0B6B4F4-8E32-4627-ABEC-84854A655E37}" type="presParOf" srcId="{B54745C9-F71E-47EF-BDEA-FD98F0BBD8AE}" destId="{C53EEC1F-91E5-430F-A63B-D6294C321D11}" srcOrd="0" destOrd="0" presId="urn:microsoft.com/office/officeart/2005/8/layout/vList5"/>
    <dgm:cxn modelId="{E49DFD23-B22D-41DD-83F9-169B67B05E8E}" type="presParOf" srcId="{B54745C9-F71E-47EF-BDEA-FD98F0BBD8AE}" destId="{934BE1D8-2B0D-4C6E-B081-ED84676BB4CD}" srcOrd="1" destOrd="0" presId="urn:microsoft.com/office/officeart/2005/8/layout/vList5"/>
    <dgm:cxn modelId="{8B9D8E84-4319-4574-95CF-1311283D02DD}" type="presParOf" srcId="{817B3F1A-ACFA-4D8A-A5EC-DE4952B23E98}" destId="{E7437B99-5953-4373-85B2-25FC02D8309E}" srcOrd="1" destOrd="0" presId="urn:microsoft.com/office/officeart/2005/8/layout/vList5"/>
    <dgm:cxn modelId="{693A988E-55DC-4C02-AF63-5EBA4D222E3F}" type="presParOf" srcId="{817B3F1A-ACFA-4D8A-A5EC-DE4952B23E98}" destId="{C72C3266-1199-4FD3-9AB0-DC0F1642CE07}" srcOrd="2" destOrd="0" presId="urn:microsoft.com/office/officeart/2005/8/layout/vList5"/>
    <dgm:cxn modelId="{E756E9C3-70BF-4CB5-A65C-5A4D9476222A}" type="presParOf" srcId="{C72C3266-1199-4FD3-9AB0-DC0F1642CE07}" destId="{254DEEFE-5FD5-492C-BDBE-7E00E06B7192}" srcOrd="0" destOrd="0" presId="urn:microsoft.com/office/officeart/2005/8/layout/vList5"/>
    <dgm:cxn modelId="{92C3D7E9-B98E-48E6-8746-9EA21488E264}" type="presParOf" srcId="{C72C3266-1199-4FD3-9AB0-DC0F1642CE07}" destId="{300C6D3F-7FC9-421F-A39F-D181DA9B70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25E344-8CB0-43E7-B63C-E3A963BA322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231F6D6-14CE-4A58-AB8F-56C5F09A01EA}">
      <dgm:prSet/>
      <dgm:spPr/>
      <dgm:t>
        <a:bodyPr/>
        <a:lstStyle/>
        <a:p>
          <a:pPr rtl="0"/>
          <a:r>
            <a:rPr lang="en-US" b="1" dirty="0"/>
            <a:t>Government Plans</a:t>
          </a:r>
          <a:endParaRPr lang="en-US" dirty="0"/>
        </a:p>
      </dgm:t>
    </dgm:pt>
    <dgm:pt modelId="{0BCBEC18-FBD6-46E8-BEBF-636ED002CC98}" type="parTrans" cxnId="{CAD78DFF-42BE-470B-979F-EA11B3027557}">
      <dgm:prSet/>
      <dgm:spPr/>
      <dgm:t>
        <a:bodyPr/>
        <a:lstStyle/>
        <a:p>
          <a:endParaRPr lang="en-US"/>
        </a:p>
      </dgm:t>
    </dgm:pt>
    <dgm:pt modelId="{D09CFC3C-B186-472D-9161-95C4D0ECB7BE}" type="sibTrans" cxnId="{CAD78DFF-42BE-470B-979F-EA11B3027557}">
      <dgm:prSet/>
      <dgm:spPr/>
      <dgm:t>
        <a:bodyPr/>
        <a:lstStyle/>
        <a:p>
          <a:endParaRPr lang="en-US"/>
        </a:p>
      </dgm:t>
    </dgm:pt>
    <dgm:pt modelId="{2BB455E6-7FCE-433B-BA29-66952A282727}">
      <dgm:prSet custT="1"/>
      <dgm:spPr/>
      <dgm:t>
        <a:bodyPr/>
        <a:lstStyle/>
        <a:p>
          <a:pPr rtl="0"/>
          <a:r>
            <a:rPr lang="en-US" sz="1400" dirty="0"/>
            <a:t>Social Security</a:t>
          </a:r>
        </a:p>
      </dgm:t>
    </dgm:pt>
    <dgm:pt modelId="{78B07A10-C443-4F48-AAEF-9421B9FBE173}" type="parTrans" cxnId="{24EF6ADA-6FEE-410F-B03F-5A4E9B9B12E1}">
      <dgm:prSet/>
      <dgm:spPr/>
      <dgm:t>
        <a:bodyPr/>
        <a:lstStyle/>
        <a:p>
          <a:endParaRPr lang="en-US"/>
        </a:p>
      </dgm:t>
    </dgm:pt>
    <dgm:pt modelId="{AD9D0C93-30B3-41D6-97B4-FAFE49EE790A}" type="sibTrans" cxnId="{24EF6ADA-6FEE-410F-B03F-5A4E9B9B12E1}">
      <dgm:prSet/>
      <dgm:spPr/>
      <dgm:t>
        <a:bodyPr/>
        <a:lstStyle/>
        <a:p>
          <a:endParaRPr lang="en-US"/>
        </a:p>
      </dgm:t>
    </dgm:pt>
    <dgm:pt modelId="{824E2847-FDF2-401C-9C44-9D98AEF68960}">
      <dgm:prSet custT="1"/>
      <dgm:spPr/>
      <dgm:t>
        <a:bodyPr/>
        <a:lstStyle/>
        <a:p>
          <a:pPr rtl="0"/>
          <a:r>
            <a:rPr lang="en-US" sz="1400" dirty="0"/>
            <a:t>Unemployment</a:t>
          </a:r>
        </a:p>
      </dgm:t>
    </dgm:pt>
    <dgm:pt modelId="{14B231CA-036F-46EC-BE91-566881FF9251}" type="parTrans" cxnId="{CC9ABB52-ED4E-4326-9E04-685A87284805}">
      <dgm:prSet/>
      <dgm:spPr/>
      <dgm:t>
        <a:bodyPr/>
        <a:lstStyle/>
        <a:p>
          <a:endParaRPr lang="en-US"/>
        </a:p>
      </dgm:t>
    </dgm:pt>
    <dgm:pt modelId="{0D87F743-FE90-4709-BC80-F6BD0E50D650}" type="sibTrans" cxnId="{CC9ABB52-ED4E-4326-9E04-685A87284805}">
      <dgm:prSet/>
      <dgm:spPr/>
      <dgm:t>
        <a:bodyPr/>
        <a:lstStyle/>
        <a:p>
          <a:endParaRPr lang="en-US"/>
        </a:p>
      </dgm:t>
    </dgm:pt>
    <dgm:pt modelId="{AB4EC6AC-A810-440D-B012-87761CC46B60}">
      <dgm:prSet custT="1"/>
      <dgm:spPr/>
      <dgm:t>
        <a:bodyPr/>
        <a:lstStyle/>
        <a:p>
          <a:pPr rtl="0"/>
          <a:r>
            <a:rPr lang="en-US" sz="1400" dirty="0"/>
            <a:t>NFIP(Flood)</a:t>
          </a:r>
        </a:p>
      </dgm:t>
    </dgm:pt>
    <dgm:pt modelId="{C67E73D6-A281-4082-8463-B763805D443D}" type="parTrans" cxnId="{10404F10-445D-4D63-B7EA-8AB3165611D3}">
      <dgm:prSet/>
      <dgm:spPr/>
      <dgm:t>
        <a:bodyPr/>
        <a:lstStyle/>
        <a:p>
          <a:endParaRPr lang="en-US"/>
        </a:p>
      </dgm:t>
    </dgm:pt>
    <dgm:pt modelId="{DE40DBB9-3C13-4E85-93BE-7F73AE82244B}" type="sibTrans" cxnId="{10404F10-445D-4D63-B7EA-8AB3165611D3}">
      <dgm:prSet/>
      <dgm:spPr/>
      <dgm:t>
        <a:bodyPr/>
        <a:lstStyle/>
        <a:p>
          <a:endParaRPr lang="en-US"/>
        </a:p>
      </dgm:t>
    </dgm:pt>
    <dgm:pt modelId="{184AEFA1-3903-48F8-AC41-0FEDE2DCAAE0}">
      <dgm:prSet custT="1"/>
      <dgm:spPr/>
      <dgm:t>
        <a:bodyPr/>
        <a:lstStyle/>
        <a:p>
          <a:pPr rtl="0"/>
          <a:r>
            <a:rPr lang="en-US" sz="1400" dirty="0"/>
            <a:t>Federal Crop</a:t>
          </a:r>
        </a:p>
      </dgm:t>
    </dgm:pt>
    <dgm:pt modelId="{FBA4520D-12E7-4FE2-99DB-EECCD8C56DD7}" type="parTrans" cxnId="{081952F0-FFF9-4348-AC7A-73E347F40962}">
      <dgm:prSet/>
      <dgm:spPr/>
      <dgm:t>
        <a:bodyPr/>
        <a:lstStyle/>
        <a:p>
          <a:endParaRPr lang="en-US"/>
        </a:p>
      </dgm:t>
    </dgm:pt>
    <dgm:pt modelId="{9F866587-E762-4C8C-A2B1-28C5C84F6C67}" type="sibTrans" cxnId="{081952F0-FFF9-4348-AC7A-73E347F40962}">
      <dgm:prSet/>
      <dgm:spPr/>
      <dgm:t>
        <a:bodyPr/>
        <a:lstStyle/>
        <a:p>
          <a:endParaRPr lang="en-US"/>
        </a:p>
      </dgm:t>
    </dgm:pt>
    <dgm:pt modelId="{7AC5678F-D40E-419F-9782-96BAB498773E}">
      <dgm:prSet/>
      <dgm:spPr/>
      <dgm:t>
        <a:bodyPr/>
        <a:lstStyle/>
        <a:p>
          <a:pPr rtl="0"/>
          <a:r>
            <a:rPr lang="en-US" b="1"/>
            <a:t>Reinsurance</a:t>
          </a:r>
          <a:endParaRPr lang="en-US"/>
        </a:p>
      </dgm:t>
    </dgm:pt>
    <dgm:pt modelId="{EB77A4DC-A570-4F44-9C95-B8614BEF9BA7}" type="parTrans" cxnId="{CC95DF26-B3C8-4E56-B035-E8FAE89CECCA}">
      <dgm:prSet/>
      <dgm:spPr/>
      <dgm:t>
        <a:bodyPr/>
        <a:lstStyle/>
        <a:p>
          <a:endParaRPr lang="en-US"/>
        </a:p>
      </dgm:t>
    </dgm:pt>
    <dgm:pt modelId="{C2A37406-2044-4085-8DA1-6A27B9055237}" type="sibTrans" cxnId="{CC95DF26-B3C8-4E56-B035-E8FAE89CECCA}">
      <dgm:prSet/>
      <dgm:spPr/>
      <dgm:t>
        <a:bodyPr/>
        <a:lstStyle/>
        <a:p>
          <a:endParaRPr lang="en-US"/>
        </a:p>
      </dgm:t>
    </dgm:pt>
    <dgm:pt modelId="{F79D99EA-EE16-408A-995A-8E087D0D609F}">
      <dgm:prSet custT="1"/>
      <dgm:spPr/>
      <dgm:t>
        <a:bodyPr/>
        <a:lstStyle/>
        <a:p>
          <a:pPr rtl="0"/>
          <a:r>
            <a:rPr lang="en-US" sz="1400" dirty="0"/>
            <a:t>Facultative</a:t>
          </a:r>
        </a:p>
      </dgm:t>
    </dgm:pt>
    <dgm:pt modelId="{8FC4ADDE-C0A6-46F7-8C98-D234AE0D3983}" type="parTrans" cxnId="{CDCD1F61-F6E0-4370-81AE-721F8ACAEA1C}">
      <dgm:prSet/>
      <dgm:spPr/>
      <dgm:t>
        <a:bodyPr/>
        <a:lstStyle/>
        <a:p>
          <a:endParaRPr lang="en-US"/>
        </a:p>
      </dgm:t>
    </dgm:pt>
    <dgm:pt modelId="{B7EF8389-3656-4FDF-8B7D-E48C4F334B9F}" type="sibTrans" cxnId="{CDCD1F61-F6E0-4370-81AE-721F8ACAEA1C}">
      <dgm:prSet/>
      <dgm:spPr/>
      <dgm:t>
        <a:bodyPr/>
        <a:lstStyle/>
        <a:p>
          <a:endParaRPr lang="en-US"/>
        </a:p>
      </dgm:t>
    </dgm:pt>
    <dgm:pt modelId="{92D035C9-E565-43CB-AF61-EA7367A8CADE}">
      <dgm:prSet custT="1"/>
      <dgm:spPr/>
      <dgm:t>
        <a:bodyPr/>
        <a:lstStyle/>
        <a:p>
          <a:pPr rtl="0"/>
          <a:r>
            <a:rPr lang="en-US" sz="1400" dirty="0"/>
            <a:t>Treaty</a:t>
          </a:r>
        </a:p>
      </dgm:t>
    </dgm:pt>
    <dgm:pt modelId="{74F0D8B2-5E2A-4E90-81DC-4F9A07AD0CCB}" type="parTrans" cxnId="{C751CD33-8B0D-48F2-A2DE-7B4A9D0D8C44}">
      <dgm:prSet/>
      <dgm:spPr/>
      <dgm:t>
        <a:bodyPr/>
        <a:lstStyle/>
        <a:p>
          <a:endParaRPr lang="en-US"/>
        </a:p>
      </dgm:t>
    </dgm:pt>
    <dgm:pt modelId="{D34FA904-C0A1-4879-92F3-FBB8C374593A}" type="sibTrans" cxnId="{C751CD33-8B0D-48F2-A2DE-7B4A9D0D8C44}">
      <dgm:prSet/>
      <dgm:spPr/>
      <dgm:t>
        <a:bodyPr/>
        <a:lstStyle/>
        <a:p>
          <a:endParaRPr lang="en-US"/>
        </a:p>
      </dgm:t>
    </dgm:pt>
    <dgm:pt modelId="{481998DB-07DF-495F-80EE-6ACFAD4C5A9B}">
      <dgm:prSet custT="1"/>
      <dgm:spPr/>
      <dgm:t>
        <a:bodyPr/>
        <a:lstStyle/>
        <a:p>
          <a:pPr rtl="0"/>
          <a:r>
            <a:rPr lang="en-US" sz="1400" dirty="0"/>
            <a:t>Proportional</a:t>
          </a:r>
        </a:p>
      </dgm:t>
    </dgm:pt>
    <dgm:pt modelId="{B38C7B30-741C-4909-B50C-7FE04209A521}" type="parTrans" cxnId="{FBED81F9-1C90-420D-BB3E-4CE61EB3322E}">
      <dgm:prSet/>
      <dgm:spPr/>
      <dgm:t>
        <a:bodyPr/>
        <a:lstStyle/>
        <a:p>
          <a:endParaRPr lang="en-US"/>
        </a:p>
      </dgm:t>
    </dgm:pt>
    <dgm:pt modelId="{60DF2502-67BB-4631-B5A0-9909E77DA138}" type="sibTrans" cxnId="{FBED81F9-1C90-420D-BB3E-4CE61EB3322E}">
      <dgm:prSet/>
      <dgm:spPr/>
      <dgm:t>
        <a:bodyPr/>
        <a:lstStyle/>
        <a:p>
          <a:endParaRPr lang="en-US"/>
        </a:p>
      </dgm:t>
    </dgm:pt>
    <dgm:pt modelId="{D19831BB-46E3-4877-82D7-2C4FF75B210A}">
      <dgm:prSet custT="1"/>
      <dgm:spPr/>
      <dgm:t>
        <a:bodyPr/>
        <a:lstStyle/>
        <a:p>
          <a:pPr rtl="0"/>
          <a:r>
            <a:rPr lang="en-US" sz="1400" dirty="0"/>
            <a:t>Non-Proportional</a:t>
          </a:r>
        </a:p>
      </dgm:t>
    </dgm:pt>
    <dgm:pt modelId="{A465A5F6-532D-4C8F-B1AD-95F288D473BD}" type="parTrans" cxnId="{F759D0DD-CB44-4695-809C-678118701980}">
      <dgm:prSet/>
      <dgm:spPr/>
      <dgm:t>
        <a:bodyPr/>
        <a:lstStyle/>
        <a:p>
          <a:endParaRPr lang="en-US"/>
        </a:p>
      </dgm:t>
    </dgm:pt>
    <dgm:pt modelId="{162A4B86-B965-46FB-8E31-9886CF0307B6}" type="sibTrans" cxnId="{F759D0DD-CB44-4695-809C-678118701980}">
      <dgm:prSet/>
      <dgm:spPr/>
      <dgm:t>
        <a:bodyPr/>
        <a:lstStyle/>
        <a:p>
          <a:endParaRPr lang="en-US"/>
        </a:p>
      </dgm:t>
    </dgm:pt>
    <dgm:pt modelId="{3F119E37-3D69-4449-A0BB-F1FA9C763F6C}">
      <dgm:prSet custT="1"/>
      <dgm:spPr/>
      <dgm:t>
        <a:bodyPr/>
        <a:lstStyle/>
        <a:p>
          <a:pPr rtl="0"/>
          <a:r>
            <a:rPr lang="en-US" sz="1400" dirty="0"/>
            <a:t>Risk Attaching</a:t>
          </a:r>
        </a:p>
      </dgm:t>
    </dgm:pt>
    <dgm:pt modelId="{F478D958-0904-4F99-9AD7-3FCC69264A58}" type="parTrans" cxnId="{CE84511C-682E-4DD7-88E2-711045C6DC38}">
      <dgm:prSet/>
      <dgm:spPr/>
      <dgm:t>
        <a:bodyPr/>
        <a:lstStyle/>
        <a:p>
          <a:endParaRPr lang="en-US"/>
        </a:p>
      </dgm:t>
    </dgm:pt>
    <dgm:pt modelId="{4BB18AE4-AD8F-4DFC-8BA4-0FC88C72EDCD}" type="sibTrans" cxnId="{CE84511C-682E-4DD7-88E2-711045C6DC38}">
      <dgm:prSet/>
      <dgm:spPr/>
      <dgm:t>
        <a:bodyPr/>
        <a:lstStyle/>
        <a:p>
          <a:endParaRPr lang="en-US"/>
        </a:p>
      </dgm:t>
    </dgm:pt>
    <dgm:pt modelId="{94E8E33A-694D-480B-8A19-41C42A9FD747}" type="pres">
      <dgm:prSet presAssocID="{F625E344-8CB0-43E7-B63C-E3A963BA3221}" presName="Name0" presStyleCnt="0">
        <dgm:presLayoutVars>
          <dgm:dir/>
          <dgm:animLvl val="lvl"/>
          <dgm:resizeHandles val="exact"/>
        </dgm:presLayoutVars>
      </dgm:prSet>
      <dgm:spPr/>
    </dgm:pt>
    <dgm:pt modelId="{7FEFDF1B-D321-4A28-B466-185158533A3D}" type="pres">
      <dgm:prSet presAssocID="{D231F6D6-14CE-4A58-AB8F-56C5F09A01EA}" presName="linNode" presStyleCnt="0"/>
      <dgm:spPr/>
    </dgm:pt>
    <dgm:pt modelId="{857E5FEA-32B2-4E5A-AF2F-DB64D712B51C}" type="pres">
      <dgm:prSet presAssocID="{D231F6D6-14CE-4A58-AB8F-56C5F09A01EA}" presName="parentText" presStyleLbl="node1" presStyleIdx="0" presStyleCnt="2">
        <dgm:presLayoutVars>
          <dgm:chMax val="1"/>
          <dgm:bulletEnabled val="1"/>
        </dgm:presLayoutVars>
      </dgm:prSet>
      <dgm:spPr/>
    </dgm:pt>
    <dgm:pt modelId="{CB67C582-8FAD-4A96-A2C1-9C55B764A5D5}" type="pres">
      <dgm:prSet presAssocID="{D231F6D6-14CE-4A58-AB8F-56C5F09A01EA}" presName="descendantText" presStyleLbl="alignAccFollowNode1" presStyleIdx="0" presStyleCnt="2">
        <dgm:presLayoutVars>
          <dgm:bulletEnabled val="1"/>
        </dgm:presLayoutVars>
      </dgm:prSet>
      <dgm:spPr/>
    </dgm:pt>
    <dgm:pt modelId="{428D883D-568F-4FEF-BAE7-55FC7F57DAE5}" type="pres">
      <dgm:prSet presAssocID="{D09CFC3C-B186-472D-9161-95C4D0ECB7BE}" presName="sp" presStyleCnt="0"/>
      <dgm:spPr/>
    </dgm:pt>
    <dgm:pt modelId="{1D548FB5-D48D-4DB5-BC7B-224F554C95C8}" type="pres">
      <dgm:prSet presAssocID="{7AC5678F-D40E-419F-9782-96BAB498773E}" presName="linNode" presStyleCnt="0"/>
      <dgm:spPr/>
    </dgm:pt>
    <dgm:pt modelId="{8672F576-DF04-4E80-AB7E-BF8490424D53}" type="pres">
      <dgm:prSet presAssocID="{7AC5678F-D40E-419F-9782-96BAB498773E}" presName="parentText" presStyleLbl="node1" presStyleIdx="1" presStyleCnt="2">
        <dgm:presLayoutVars>
          <dgm:chMax val="1"/>
          <dgm:bulletEnabled val="1"/>
        </dgm:presLayoutVars>
      </dgm:prSet>
      <dgm:spPr/>
    </dgm:pt>
    <dgm:pt modelId="{5CBAF406-6541-40F9-B68D-7DFBFD123A5E}" type="pres">
      <dgm:prSet presAssocID="{7AC5678F-D40E-419F-9782-96BAB498773E}" presName="descendantText" presStyleLbl="alignAccFollowNode1" presStyleIdx="1" presStyleCnt="2">
        <dgm:presLayoutVars>
          <dgm:bulletEnabled val="1"/>
        </dgm:presLayoutVars>
      </dgm:prSet>
      <dgm:spPr/>
    </dgm:pt>
  </dgm:ptLst>
  <dgm:cxnLst>
    <dgm:cxn modelId="{10404F10-445D-4D63-B7EA-8AB3165611D3}" srcId="{D231F6D6-14CE-4A58-AB8F-56C5F09A01EA}" destId="{AB4EC6AC-A810-440D-B012-87761CC46B60}" srcOrd="2" destOrd="0" parTransId="{C67E73D6-A281-4082-8463-B763805D443D}" sibTransId="{DE40DBB9-3C13-4E85-93BE-7F73AE82244B}"/>
    <dgm:cxn modelId="{CE84511C-682E-4DD7-88E2-711045C6DC38}" srcId="{7AC5678F-D40E-419F-9782-96BAB498773E}" destId="{3F119E37-3D69-4449-A0BB-F1FA9C763F6C}" srcOrd="4" destOrd="0" parTransId="{F478D958-0904-4F99-9AD7-3FCC69264A58}" sibTransId="{4BB18AE4-AD8F-4DFC-8BA4-0FC88C72EDCD}"/>
    <dgm:cxn modelId="{2A701F23-6D1B-4F41-B8E4-DC236A0D2B16}" type="presOf" srcId="{F79D99EA-EE16-408A-995A-8E087D0D609F}" destId="{5CBAF406-6541-40F9-B68D-7DFBFD123A5E}" srcOrd="0" destOrd="0" presId="urn:microsoft.com/office/officeart/2005/8/layout/vList5"/>
    <dgm:cxn modelId="{CC95DF26-B3C8-4E56-B035-E8FAE89CECCA}" srcId="{F625E344-8CB0-43E7-B63C-E3A963BA3221}" destId="{7AC5678F-D40E-419F-9782-96BAB498773E}" srcOrd="1" destOrd="0" parTransId="{EB77A4DC-A570-4F44-9C95-B8614BEF9BA7}" sibTransId="{C2A37406-2044-4085-8DA1-6A27B9055237}"/>
    <dgm:cxn modelId="{A2909631-7342-42E3-AAD8-ED83401677F8}" type="presOf" srcId="{184AEFA1-3903-48F8-AC41-0FEDE2DCAAE0}" destId="{CB67C582-8FAD-4A96-A2C1-9C55B764A5D5}" srcOrd="0" destOrd="3" presId="urn:microsoft.com/office/officeart/2005/8/layout/vList5"/>
    <dgm:cxn modelId="{C751CD33-8B0D-48F2-A2DE-7B4A9D0D8C44}" srcId="{7AC5678F-D40E-419F-9782-96BAB498773E}" destId="{92D035C9-E565-43CB-AF61-EA7367A8CADE}" srcOrd="1" destOrd="0" parTransId="{74F0D8B2-5E2A-4E90-81DC-4F9A07AD0CCB}" sibTransId="{D34FA904-C0A1-4879-92F3-FBB8C374593A}"/>
    <dgm:cxn modelId="{CDCD1F61-F6E0-4370-81AE-721F8ACAEA1C}" srcId="{7AC5678F-D40E-419F-9782-96BAB498773E}" destId="{F79D99EA-EE16-408A-995A-8E087D0D609F}" srcOrd="0" destOrd="0" parTransId="{8FC4ADDE-C0A6-46F7-8C98-D234AE0D3983}" sibTransId="{B7EF8389-3656-4FDF-8B7D-E48C4F334B9F}"/>
    <dgm:cxn modelId="{50D6014E-683D-429C-9B72-A2AC40033A0A}" type="presOf" srcId="{AB4EC6AC-A810-440D-B012-87761CC46B60}" destId="{CB67C582-8FAD-4A96-A2C1-9C55B764A5D5}" srcOrd="0" destOrd="2" presId="urn:microsoft.com/office/officeart/2005/8/layout/vList5"/>
    <dgm:cxn modelId="{CC9ABB52-ED4E-4326-9E04-685A87284805}" srcId="{D231F6D6-14CE-4A58-AB8F-56C5F09A01EA}" destId="{824E2847-FDF2-401C-9C44-9D98AEF68960}" srcOrd="1" destOrd="0" parTransId="{14B231CA-036F-46EC-BE91-566881FF9251}" sibTransId="{0D87F743-FE90-4709-BC80-F6BD0E50D650}"/>
    <dgm:cxn modelId="{34850C53-CDD7-4221-BE78-0B1AD9491C98}" type="presOf" srcId="{481998DB-07DF-495F-80EE-6ACFAD4C5A9B}" destId="{5CBAF406-6541-40F9-B68D-7DFBFD123A5E}" srcOrd="0" destOrd="2" presId="urn:microsoft.com/office/officeart/2005/8/layout/vList5"/>
    <dgm:cxn modelId="{936D9954-4CFA-4940-8CDF-F45BC9F80D91}" type="presOf" srcId="{3F119E37-3D69-4449-A0BB-F1FA9C763F6C}" destId="{5CBAF406-6541-40F9-B68D-7DFBFD123A5E}" srcOrd="0" destOrd="4" presId="urn:microsoft.com/office/officeart/2005/8/layout/vList5"/>
    <dgm:cxn modelId="{2A7A8097-C4F1-4068-9222-73EC4990E5F7}" type="presOf" srcId="{7AC5678F-D40E-419F-9782-96BAB498773E}" destId="{8672F576-DF04-4E80-AB7E-BF8490424D53}" srcOrd="0" destOrd="0" presId="urn:microsoft.com/office/officeart/2005/8/layout/vList5"/>
    <dgm:cxn modelId="{DDAE08C6-AFC2-4520-BA22-63EA68484D40}" type="presOf" srcId="{824E2847-FDF2-401C-9C44-9D98AEF68960}" destId="{CB67C582-8FAD-4A96-A2C1-9C55B764A5D5}" srcOrd="0" destOrd="1" presId="urn:microsoft.com/office/officeart/2005/8/layout/vList5"/>
    <dgm:cxn modelId="{5110D4CE-D397-4116-9153-44F9558D6DF8}" type="presOf" srcId="{D19831BB-46E3-4877-82D7-2C4FF75B210A}" destId="{5CBAF406-6541-40F9-B68D-7DFBFD123A5E}" srcOrd="0" destOrd="3" presId="urn:microsoft.com/office/officeart/2005/8/layout/vList5"/>
    <dgm:cxn modelId="{16FF91D4-C973-4BC1-9D10-C22FACFE54AF}" type="presOf" srcId="{D231F6D6-14CE-4A58-AB8F-56C5F09A01EA}" destId="{857E5FEA-32B2-4E5A-AF2F-DB64D712B51C}" srcOrd="0" destOrd="0" presId="urn:microsoft.com/office/officeart/2005/8/layout/vList5"/>
    <dgm:cxn modelId="{24EF6ADA-6FEE-410F-B03F-5A4E9B9B12E1}" srcId="{D231F6D6-14CE-4A58-AB8F-56C5F09A01EA}" destId="{2BB455E6-7FCE-433B-BA29-66952A282727}" srcOrd="0" destOrd="0" parTransId="{78B07A10-C443-4F48-AAEF-9421B9FBE173}" sibTransId="{AD9D0C93-30B3-41D6-97B4-FAFE49EE790A}"/>
    <dgm:cxn modelId="{7549CEDA-4C7E-4E3F-BAA6-8D67B432A8DE}" type="presOf" srcId="{2BB455E6-7FCE-433B-BA29-66952A282727}" destId="{CB67C582-8FAD-4A96-A2C1-9C55B764A5D5}" srcOrd="0" destOrd="0" presId="urn:microsoft.com/office/officeart/2005/8/layout/vList5"/>
    <dgm:cxn modelId="{F759D0DD-CB44-4695-809C-678118701980}" srcId="{7AC5678F-D40E-419F-9782-96BAB498773E}" destId="{D19831BB-46E3-4877-82D7-2C4FF75B210A}" srcOrd="3" destOrd="0" parTransId="{A465A5F6-532D-4C8F-B1AD-95F288D473BD}" sibTransId="{162A4B86-B965-46FB-8E31-9886CF0307B6}"/>
    <dgm:cxn modelId="{7E9CD8E3-142B-4A41-8BEE-31F4FCA45057}" type="presOf" srcId="{92D035C9-E565-43CB-AF61-EA7367A8CADE}" destId="{5CBAF406-6541-40F9-B68D-7DFBFD123A5E}" srcOrd="0" destOrd="1" presId="urn:microsoft.com/office/officeart/2005/8/layout/vList5"/>
    <dgm:cxn modelId="{C6546EED-F0BC-49DC-8F90-EBA8EF303755}" type="presOf" srcId="{F625E344-8CB0-43E7-B63C-E3A963BA3221}" destId="{94E8E33A-694D-480B-8A19-41C42A9FD747}" srcOrd="0" destOrd="0" presId="urn:microsoft.com/office/officeart/2005/8/layout/vList5"/>
    <dgm:cxn modelId="{081952F0-FFF9-4348-AC7A-73E347F40962}" srcId="{D231F6D6-14CE-4A58-AB8F-56C5F09A01EA}" destId="{184AEFA1-3903-48F8-AC41-0FEDE2DCAAE0}" srcOrd="3" destOrd="0" parTransId="{FBA4520D-12E7-4FE2-99DB-EECCD8C56DD7}" sibTransId="{9F866587-E762-4C8C-A2B1-28C5C84F6C67}"/>
    <dgm:cxn modelId="{FBED81F9-1C90-420D-BB3E-4CE61EB3322E}" srcId="{7AC5678F-D40E-419F-9782-96BAB498773E}" destId="{481998DB-07DF-495F-80EE-6ACFAD4C5A9B}" srcOrd="2" destOrd="0" parTransId="{B38C7B30-741C-4909-B50C-7FE04209A521}" sibTransId="{60DF2502-67BB-4631-B5A0-9909E77DA138}"/>
    <dgm:cxn modelId="{CAD78DFF-42BE-470B-979F-EA11B3027557}" srcId="{F625E344-8CB0-43E7-B63C-E3A963BA3221}" destId="{D231F6D6-14CE-4A58-AB8F-56C5F09A01EA}" srcOrd="0" destOrd="0" parTransId="{0BCBEC18-FBD6-46E8-BEBF-636ED002CC98}" sibTransId="{D09CFC3C-B186-472D-9161-95C4D0ECB7BE}"/>
    <dgm:cxn modelId="{1D13BBCC-032F-4D6C-8E16-F8E19521165D}" type="presParOf" srcId="{94E8E33A-694D-480B-8A19-41C42A9FD747}" destId="{7FEFDF1B-D321-4A28-B466-185158533A3D}" srcOrd="0" destOrd="0" presId="urn:microsoft.com/office/officeart/2005/8/layout/vList5"/>
    <dgm:cxn modelId="{600BEE84-7D21-4793-B541-9B154DDDD1FF}" type="presParOf" srcId="{7FEFDF1B-D321-4A28-B466-185158533A3D}" destId="{857E5FEA-32B2-4E5A-AF2F-DB64D712B51C}" srcOrd="0" destOrd="0" presId="urn:microsoft.com/office/officeart/2005/8/layout/vList5"/>
    <dgm:cxn modelId="{8A9D93A8-5930-4AB4-B180-58274FA1F8D8}" type="presParOf" srcId="{7FEFDF1B-D321-4A28-B466-185158533A3D}" destId="{CB67C582-8FAD-4A96-A2C1-9C55B764A5D5}" srcOrd="1" destOrd="0" presId="urn:microsoft.com/office/officeart/2005/8/layout/vList5"/>
    <dgm:cxn modelId="{E7F5124B-DFF3-414C-8BCB-848D09124CB1}" type="presParOf" srcId="{94E8E33A-694D-480B-8A19-41C42A9FD747}" destId="{428D883D-568F-4FEF-BAE7-55FC7F57DAE5}" srcOrd="1" destOrd="0" presId="urn:microsoft.com/office/officeart/2005/8/layout/vList5"/>
    <dgm:cxn modelId="{78B8630E-FAC7-49BE-9559-B7A156730D1D}" type="presParOf" srcId="{94E8E33A-694D-480B-8A19-41C42A9FD747}" destId="{1D548FB5-D48D-4DB5-BC7B-224F554C95C8}" srcOrd="2" destOrd="0" presId="urn:microsoft.com/office/officeart/2005/8/layout/vList5"/>
    <dgm:cxn modelId="{93844A5F-2F0F-4D69-AFA5-AC2B3EE6FF6B}" type="presParOf" srcId="{1D548FB5-D48D-4DB5-BC7B-224F554C95C8}" destId="{8672F576-DF04-4E80-AB7E-BF8490424D53}" srcOrd="0" destOrd="0" presId="urn:microsoft.com/office/officeart/2005/8/layout/vList5"/>
    <dgm:cxn modelId="{1A57F391-DF6F-4526-BE41-B567F91BF4FC}" type="presParOf" srcId="{1D548FB5-D48D-4DB5-BC7B-224F554C95C8}" destId="{5CBAF406-6541-40F9-B68D-7DFBFD123A5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067E20-8532-481E-BB4E-7BEAF6CB6B7D}" type="doc">
      <dgm:prSet loTypeId="urn:microsoft.com/office/officeart/2005/8/layout/rings+Icon" loCatId="relationship" qsTypeId="urn:microsoft.com/office/officeart/2005/8/quickstyle/simple4" qsCatId="simple" csTypeId="urn:microsoft.com/office/officeart/2005/8/colors/colorful4" csCatId="colorful" phldr="1"/>
      <dgm:spPr/>
      <dgm:t>
        <a:bodyPr/>
        <a:lstStyle/>
        <a:p>
          <a:endParaRPr lang="en-US"/>
        </a:p>
      </dgm:t>
    </dgm:pt>
    <dgm:pt modelId="{5D83E2B5-D35E-454B-85B8-9A74E75B21F5}">
      <dgm:prSet/>
      <dgm:spPr/>
      <dgm:t>
        <a:bodyPr/>
        <a:lstStyle/>
        <a:p>
          <a:pPr rtl="0"/>
          <a:r>
            <a:rPr lang="en-US" b="1"/>
            <a:t>Principle of Indemnity</a:t>
          </a:r>
          <a:endParaRPr lang="en-US"/>
        </a:p>
      </dgm:t>
    </dgm:pt>
    <dgm:pt modelId="{600F4D8B-1D90-48F3-B0D3-6E9183B98923}" type="parTrans" cxnId="{AD484E7B-2388-45BF-8593-8DBB475A63DE}">
      <dgm:prSet/>
      <dgm:spPr/>
      <dgm:t>
        <a:bodyPr/>
        <a:lstStyle/>
        <a:p>
          <a:endParaRPr lang="en-US"/>
        </a:p>
      </dgm:t>
    </dgm:pt>
    <dgm:pt modelId="{B86F16F1-F1CA-4EEF-8B30-49D4FAF423FF}" type="sibTrans" cxnId="{AD484E7B-2388-45BF-8593-8DBB475A63DE}">
      <dgm:prSet/>
      <dgm:spPr/>
      <dgm:t>
        <a:bodyPr/>
        <a:lstStyle/>
        <a:p>
          <a:endParaRPr lang="en-US"/>
        </a:p>
      </dgm:t>
    </dgm:pt>
    <dgm:pt modelId="{317E0069-32C5-40E5-AD01-91572C961F9F}">
      <dgm:prSet/>
      <dgm:spPr/>
      <dgm:t>
        <a:bodyPr/>
        <a:lstStyle/>
        <a:p>
          <a:pPr rtl="0"/>
          <a:r>
            <a:rPr lang="en-US" b="1"/>
            <a:t>Insurable Interest</a:t>
          </a:r>
          <a:endParaRPr lang="en-US"/>
        </a:p>
      </dgm:t>
    </dgm:pt>
    <dgm:pt modelId="{FAF23E71-7016-428F-9716-BA7BAD70A833}" type="parTrans" cxnId="{CC384174-17D6-43D7-BD8D-244BAD7681E8}">
      <dgm:prSet/>
      <dgm:spPr/>
      <dgm:t>
        <a:bodyPr/>
        <a:lstStyle/>
        <a:p>
          <a:endParaRPr lang="en-US"/>
        </a:p>
      </dgm:t>
    </dgm:pt>
    <dgm:pt modelId="{FD5DA05A-D927-4D19-8656-7D5D94B56CB6}" type="sibTrans" cxnId="{CC384174-17D6-43D7-BD8D-244BAD7681E8}">
      <dgm:prSet/>
      <dgm:spPr/>
      <dgm:t>
        <a:bodyPr/>
        <a:lstStyle/>
        <a:p>
          <a:endParaRPr lang="en-US"/>
        </a:p>
      </dgm:t>
    </dgm:pt>
    <dgm:pt modelId="{9E6F4DAC-74E2-4C9F-B3BA-BB811A742D60}">
      <dgm:prSet/>
      <dgm:spPr/>
      <dgm:t>
        <a:bodyPr/>
        <a:lstStyle/>
        <a:p>
          <a:pPr rtl="0"/>
          <a:r>
            <a:rPr lang="en-US" b="1"/>
            <a:t>Subrogation</a:t>
          </a:r>
          <a:endParaRPr lang="en-US"/>
        </a:p>
      </dgm:t>
    </dgm:pt>
    <dgm:pt modelId="{AF8736DA-8F55-47B8-BE69-C9F7455616EA}" type="parTrans" cxnId="{78DE5BBC-493B-4190-B37D-F52E753C757E}">
      <dgm:prSet/>
      <dgm:spPr/>
      <dgm:t>
        <a:bodyPr/>
        <a:lstStyle/>
        <a:p>
          <a:endParaRPr lang="en-US"/>
        </a:p>
      </dgm:t>
    </dgm:pt>
    <dgm:pt modelId="{A4643B5D-99AF-4CC7-8FB3-2B5962BFFBD0}" type="sibTrans" cxnId="{78DE5BBC-493B-4190-B37D-F52E753C757E}">
      <dgm:prSet/>
      <dgm:spPr/>
      <dgm:t>
        <a:bodyPr/>
        <a:lstStyle/>
        <a:p>
          <a:endParaRPr lang="en-US"/>
        </a:p>
      </dgm:t>
    </dgm:pt>
    <dgm:pt modelId="{E78ED1A0-536E-4F18-84D8-28795D2C994D}">
      <dgm:prSet/>
      <dgm:spPr/>
      <dgm:t>
        <a:bodyPr/>
        <a:lstStyle/>
        <a:p>
          <a:pPr rtl="0"/>
          <a:r>
            <a:rPr lang="en-US" b="1"/>
            <a:t>Unilateral Contract</a:t>
          </a:r>
          <a:endParaRPr lang="en-US"/>
        </a:p>
      </dgm:t>
    </dgm:pt>
    <dgm:pt modelId="{C0E4AE7F-251A-4B6D-93B0-ED5E3D454B4F}" type="parTrans" cxnId="{2CEDDDF4-0D70-4F20-8A3E-2B1750321DC5}">
      <dgm:prSet/>
      <dgm:spPr/>
      <dgm:t>
        <a:bodyPr/>
        <a:lstStyle/>
        <a:p>
          <a:endParaRPr lang="en-US"/>
        </a:p>
      </dgm:t>
    </dgm:pt>
    <dgm:pt modelId="{85C30180-E5FF-43A2-AA4C-72DF66000655}" type="sibTrans" cxnId="{2CEDDDF4-0D70-4F20-8A3E-2B1750321DC5}">
      <dgm:prSet/>
      <dgm:spPr/>
      <dgm:t>
        <a:bodyPr/>
        <a:lstStyle/>
        <a:p>
          <a:endParaRPr lang="en-US"/>
        </a:p>
      </dgm:t>
    </dgm:pt>
    <dgm:pt modelId="{CDA7141A-6EC8-4592-A7C4-DBEEFD634C3B}">
      <dgm:prSet/>
      <dgm:spPr/>
      <dgm:t>
        <a:bodyPr/>
        <a:lstStyle/>
        <a:p>
          <a:pPr rtl="0"/>
          <a:r>
            <a:rPr lang="en-US" b="1" dirty="0"/>
            <a:t>Aleatory Contract</a:t>
          </a:r>
          <a:endParaRPr lang="en-US" dirty="0"/>
        </a:p>
      </dgm:t>
    </dgm:pt>
    <dgm:pt modelId="{FD434170-4C40-48DC-AE9D-7199C1D45525}" type="parTrans" cxnId="{BA4E503B-A4AB-4DF2-B535-83BCE9529951}">
      <dgm:prSet/>
      <dgm:spPr/>
      <dgm:t>
        <a:bodyPr/>
        <a:lstStyle/>
        <a:p>
          <a:endParaRPr lang="en-US"/>
        </a:p>
      </dgm:t>
    </dgm:pt>
    <dgm:pt modelId="{1CA85E41-825A-4838-8DA8-C2CA3870C531}" type="sibTrans" cxnId="{BA4E503B-A4AB-4DF2-B535-83BCE9529951}">
      <dgm:prSet/>
      <dgm:spPr/>
      <dgm:t>
        <a:bodyPr/>
        <a:lstStyle/>
        <a:p>
          <a:endParaRPr lang="en-US"/>
        </a:p>
      </dgm:t>
    </dgm:pt>
    <dgm:pt modelId="{0995797A-EECA-4080-B01C-44F1F3B94CD3}">
      <dgm:prSet/>
      <dgm:spPr/>
      <dgm:t>
        <a:bodyPr/>
        <a:lstStyle/>
        <a:p>
          <a:pPr rtl="0"/>
          <a:r>
            <a:rPr lang="en-US" b="1" dirty="0"/>
            <a:t>Contract of Adhesion</a:t>
          </a:r>
          <a:endParaRPr lang="en-US" dirty="0"/>
        </a:p>
      </dgm:t>
    </dgm:pt>
    <dgm:pt modelId="{95603EAF-F45E-45B7-9C90-F96649A967B5}" type="parTrans" cxnId="{08D832B7-A01C-4B91-8BE1-BDCF61AA1A87}">
      <dgm:prSet/>
      <dgm:spPr/>
      <dgm:t>
        <a:bodyPr/>
        <a:lstStyle/>
        <a:p>
          <a:endParaRPr lang="en-US"/>
        </a:p>
      </dgm:t>
    </dgm:pt>
    <dgm:pt modelId="{B930B1F7-A5FB-4B8A-B34C-CB19E1FED239}" type="sibTrans" cxnId="{08D832B7-A01C-4B91-8BE1-BDCF61AA1A87}">
      <dgm:prSet/>
      <dgm:spPr/>
      <dgm:t>
        <a:bodyPr/>
        <a:lstStyle/>
        <a:p>
          <a:endParaRPr lang="en-US"/>
        </a:p>
      </dgm:t>
    </dgm:pt>
    <dgm:pt modelId="{209496C7-AE37-4F51-ABC1-E18F6DB8479B}">
      <dgm:prSet/>
      <dgm:spPr/>
      <dgm:t>
        <a:bodyPr/>
        <a:lstStyle/>
        <a:p>
          <a:pPr rtl="0"/>
          <a:r>
            <a:rPr lang="en-US" b="1"/>
            <a:t>Doctrine of Utmost Good Faith</a:t>
          </a:r>
          <a:endParaRPr lang="en-US"/>
        </a:p>
      </dgm:t>
    </dgm:pt>
    <dgm:pt modelId="{C43DC152-6278-4624-B1FC-68AE6462498B}" type="parTrans" cxnId="{430019E7-5036-4F28-9BD6-E98D885058B1}">
      <dgm:prSet/>
      <dgm:spPr/>
      <dgm:t>
        <a:bodyPr/>
        <a:lstStyle/>
        <a:p>
          <a:endParaRPr lang="en-US"/>
        </a:p>
      </dgm:t>
    </dgm:pt>
    <dgm:pt modelId="{B8237E56-FC3D-4A7D-871A-183807A9B2A9}" type="sibTrans" cxnId="{430019E7-5036-4F28-9BD6-E98D885058B1}">
      <dgm:prSet/>
      <dgm:spPr/>
      <dgm:t>
        <a:bodyPr/>
        <a:lstStyle/>
        <a:p>
          <a:endParaRPr lang="en-US"/>
        </a:p>
      </dgm:t>
    </dgm:pt>
    <dgm:pt modelId="{44F7F470-F429-4581-ABEE-3E047D849933}" type="pres">
      <dgm:prSet presAssocID="{60067E20-8532-481E-BB4E-7BEAF6CB6B7D}" presName="Name0" presStyleCnt="0">
        <dgm:presLayoutVars>
          <dgm:chMax val="7"/>
          <dgm:dir/>
          <dgm:resizeHandles val="exact"/>
        </dgm:presLayoutVars>
      </dgm:prSet>
      <dgm:spPr/>
    </dgm:pt>
    <dgm:pt modelId="{5640BDA1-B2C2-4F1B-BA88-6C913C6397E4}" type="pres">
      <dgm:prSet presAssocID="{60067E20-8532-481E-BB4E-7BEAF6CB6B7D}" presName="ellipse1" presStyleLbl="vennNode1" presStyleIdx="0" presStyleCnt="7">
        <dgm:presLayoutVars>
          <dgm:bulletEnabled val="1"/>
        </dgm:presLayoutVars>
      </dgm:prSet>
      <dgm:spPr/>
    </dgm:pt>
    <dgm:pt modelId="{072094A6-A409-47E6-A264-4F23F0DE7793}" type="pres">
      <dgm:prSet presAssocID="{60067E20-8532-481E-BB4E-7BEAF6CB6B7D}" presName="ellipse2" presStyleLbl="vennNode1" presStyleIdx="1" presStyleCnt="7">
        <dgm:presLayoutVars>
          <dgm:bulletEnabled val="1"/>
        </dgm:presLayoutVars>
      </dgm:prSet>
      <dgm:spPr/>
    </dgm:pt>
    <dgm:pt modelId="{69D3B277-62CD-4A49-B466-51D3C80FBEAC}" type="pres">
      <dgm:prSet presAssocID="{60067E20-8532-481E-BB4E-7BEAF6CB6B7D}" presName="ellipse3" presStyleLbl="vennNode1" presStyleIdx="2" presStyleCnt="7">
        <dgm:presLayoutVars>
          <dgm:bulletEnabled val="1"/>
        </dgm:presLayoutVars>
      </dgm:prSet>
      <dgm:spPr/>
    </dgm:pt>
    <dgm:pt modelId="{B874C1D4-85DF-4BB9-ADA0-5FF8808B44C5}" type="pres">
      <dgm:prSet presAssocID="{60067E20-8532-481E-BB4E-7BEAF6CB6B7D}" presName="ellipse4" presStyleLbl="vennNode1" presStyleIdx="3" presStyleCnt="7">
        <dgm:presLayoutVars>
          <dgm:bulletEnabled val="1"/>
        </dgm:presLayoutVars>
      </dgm:prSet>
      <dgm:spPr/>
    </dgm:pt>
    <dgm:pt modelId="{03708FD3-A7A4-4971-A1A5-9C9A0A880E7E}" type="pres">
      <dgm:prSet presAssocID="{60067E20-8532-481E-BB4E-7BEAF6CB6B7D}" presName="ellipse5" presStyleLbl="vennNode1" presStyleIdx="4" presStyleCnt="7">
        <dgm:presLayoutVars>
          <dgm:bulletEnabled val="1"/>
        </dgm:presLayoutVars>
      </dgm:prSet>
      <dgm:spPr/>
    </dgm:pt>
    <dgm:pt modelId="{D40F02D3-8629-48EF-895D-A6F28BFE5000}" type="pres">
      <dgm:prSet presAssocID="{60067E20-8532-481E-BB4E-7BEAF6CB6B7D}" presName="ellipse6" presStyleLbl="vennNode1" presStyleIdx="5" presStyleCnt="7">
        <dgm:presLayoutVars>
          <dgm:bulletEnabled val="1"/>
        </dgm:presLayoutVars>
      </dgm:prSet>
      <dgm:spPr/>
    </dgm:pt>
    <dgm:pt modelId="{B74EF730-0AE0-4884-8D6E-6CE5B8AB549E}" type="pres">
      <dgm:prSet presAssocID="{60067E20-8532-481E-BB4E-7BEAF6CB6B7D}" presName="ellipse7" presStyleLbl="vennNode1" presStyleIdx="6" presStyleCnt="7">
        <dgm:presLayoutVars>
          <dgm:bulletEnabled val="1"/>
        </dgm:presLayoutVars>
      </dgm:prSet>
      <dgm:spPr/>
    </dgm:pt>
  </dgm:ptLst>
  <dgm:cxnLst>
    <dgm:cxn modelId="{BA4E503B-A4AB-4DF2-B535-83BCE9529951}" srcId="{60067E20-8532-481E-BB4E-7BEAF6CB6B7D}" destId="{CDA7141A-6EC8-4592-A7C4-DBEEFD634C3B}" srcOrd="4" destOrd="0" parTransId="{FD434170-4C40-48DC-AE9D-7199C1D45525}" sibTransId="{1CA85E41-825A-4838-8DA8-C2CA3870C531}"/>
    <dgm:cxn modelId="{EF04A45D-CB9A-43DE-B322-C03967B4A40F}" type="presOf" srcId="{209496C7-AE37-4F51-ABC1-E18F6DB8479B}" destId="{B74EF730-0AE0-4884-8D6E-6CE5B8AB549E}" srcOrd="0" destOrd="0" presId="urn:microsoft.com/office/officeart/2005/8/layout/rings+Icon"/>
    <dgm:cxn modelId="{E1C3CB44-06D6-4F15-AC57-A99BFBBE264D}" type="presOf" srcId="{9E6F4DAC-74E2-4C9F-B3BA-BB811A742D60}" destId="{69D3B277-62CD-4A49-B466-51D3C80FBEAC}" srcOrd="0" destOrd="0" presId="urn:microsoft.com/office/officeart/2005/8/layout/rings+Icon"/>
    <dgm:cxn modelId="{6719294E-DB1B-4D66-8159-9A5A309542BB}" type="presOf" srcId="{CDA7141A-6EC8-4592-A7C4-DBEEFD634C3B}" destId="{03708FD3-A7A4-4971-A1A5-9C9A0A880E7E}" srcOrd="0" destOrd="0" presId="urn:microsoft.com/office/officeart/2005/8/layout/rings+Icon"/>
    <dgm:cxn modelId="{56FEC773-3FC2-468C-9EBC-27737A26B65C}" type="presOf" srcId="{60067E20-8532-481E-BB4E-7BEAF6CB6B7D}" destId="{44F7F470-F429-4581-ABEE-3E047D849933}" srcOrd="0" destOrd="0" presId="urn:microsoft.com/office/officeart/2005/8/layout/rings+Icon"/>
    <dgm:cxn modelId="{CC384174-17D6-43D7-BD8D-244BAD7681E8}" srcId="{60067E20-8532-481E-BB4E-7BEAF6CB6B7D}" destId="{317E0069-32C5-40E5-AD01-91572C961F9F}" srcOrd="1" destOrd="0" parTransId="{FAF23E71-7016-428F-9716-BA7BAD70A833}" sibTransId="{FD5DA05A-D927-4D19-8656-7D5D94B56CB6}"/>
    <dgm:cxn modelId="{AD484E7B-2388-45BF-8593-8DBB475A63DE}" srcId="{60067E20-8532-481E-BB4E-7BEAF6CB6B7D}" destId="{5D83E2B5-D35E-454B-85B8-9A74E75B21F5}" srcOrd="0" destOrd="0" parTransId="{600F4D8B-1D90-48F3-B0D3-6E9183B98923}" sibTransId="{B86F16F1-F1CA-4EEF-8B30-49D4FAF423FF}"/>
    <dgm:cxn modelId="{23631394-782B-448E-A964-6BF86413028B}" type="presOf" srcId="{E78ED1A0-536E-4F18-84D8-28795D2C994D}" destId="{B874C1D4-85DF-4BB9-ADA0-5FF8808B44C5}" srcOrd="0" destOrd="0" presId="urn:microsoft.com/office/officeart/2005/8/layout/rings+Icon"/>
    <dgm:cxn modelId="{480B3B99-D299-45E7-81D5-9037559A4AA3}" type="presOf" srcId="{317E0069-32C5-40E5-AD01-91572C961F9F}" destId="{072094A6-A409-47E6-A264-4F23F0DE7793}" srcOrd="0" destOrd="0" presId="urn:microsoft.com/office/officeart/2005/8/layout/rings+Icon"/>
    <dgm:cxn modelId="{5BDBF8A6-AFCC-4708-92FB-BAFAF526B799}" type="presOf" srcId="{0995797A-EECA-4080-B01C-44F1F3B94CD3}" destId="{D40F02D3-8629-48EF-895D-A6F28BFE5000}" srcOrd="0" destOrd="0" presId="urn:microsoft.com/office/officeart/2005/8/layout/rings+Icon"/>
    <dgm:cxn modelId="{08D832B7-A01C-4B91-8BE1-BDCF61AA1A87}" srcId="{60067E20-8532-481E-BB4E-7BEAF6CB6B7D}" destId="{0995797A-EECA-4080-B01C-44F1F3B94CD3}" srcOrd="5" destOrd="0" parTransId="{95603EAF-F45E-45B7-9C90-F96649A967B5}" sibTransId="{B930B1F7-A5FB-4B8A-B34C-CB19E1FED239}"/>
    <dgm:cxn modelId="{78DE5BBC-493B-4190-B37D-F52E753C757E}" srcId="{60067E20-8532-481E-BB4E-7BEAF6CB6B7D}" destId="{9E6F4DAC-74E2-4C9F-B3BA-BB811A742D60}" srcOrd="2" destOrd="0" parTransId="{AF8736DA-8F55-47B8-BE69-C9F7455616EA}" sibTransId="{A4643B5D-99AF-4CC7-8FB3-2B5962BFFBD0}"/>
    <dgm:cxn modelId="{C84EC2D3-0911-4865-B627-597283DBF686}" type="presOf" srcId="{5D83E2B5-D35E-454B-85B8-9A74E75B21F5}" destId="{5640BDA1-B2C2-4F1B-BA88-6C913C6397E4}" srcOrd="0" destOrd="0" presId="urn:microsoft.com/office/officeart/2005/8/layout/rings+Icon"/>
    <dgm:cxn modelId="{430019E7-5036-4F28-9BD6-E98D885058B1}" srcId="{60067E20-8532-481E-BB4E-7BEAF6CB6B7D}" destId="{209496C7-AE37-4F51-ABC1-E18F6DB8479B}" srcOrd="6" destOrd="0" parTransId="{C43DC152-6278-4624-B1FC-68AE6462498B}" sibTransId="{B8237E56-FC3D-4A7D-871A-183807A9B2A9}"/>
    <dgm:cxn modelId="{2CEDDDF4-0D70-4F20-8A3E-2B1750321DC5}" srcId="{60067E20-8532-481E-BB4E-7BEAF6CB6B7D}" destId="{E78ED1A0-536E-4F18-84D8-28795D2C994D}" srcOrd="3" destOrd="0" parTransId="{C0E4AE7F-251A-4B6D-93B0-ED5E3D454B4F}" sibTransId="{85C30180-E5FF-43A2-AA4C-72DF66000655}"/>
    <dgm:cxn modelId="{FBFDB0F4-571B-4577-9A22-0FD0669119E4}" type="presParOf" srcId="{44F7F470-F429-4581-ABEE-3E047D849933}" destId="{5640BDA1-B2C2-4F1B-BA88-6C913C6397E4}" srcOrd="0" destOrd="0" presId="urn:microsoft.com/office/officeart/2005/8/layout/rings+Icon"/>
    <dgm:cxn modelId="{E90550DE-3A80-49E2-91C7-ED06D9D39A13}" type="presParOf" srcId="{44F7F470-F429-4581-ABEE-3E047D849933}" destId="{072094A6-A409-47E6-A264-4F23F0DE7793}" srcOrd="1" destOrd="0" presId="urn:microsoft.com/office/officeart/2005/8/layout/rings+Icon"/>
    <dgm:cxn modelId="{1C6BD7ED-D42F-4885-9925-3BDA4DECD459}" type="presParOf" srcId="{44F7F470-F429-4581-ABEE-3E047D849933}" destId="{69D3B277-62CD-4A49-B466-51D3C80FBEAC}" srcOrd="2" destOrd="0" presId="urn:microsoft.com/office/officeart/2005/8/layout/rings+Icon"/>
    <dgm:cxn modelId="{2EAB1E64-C516-4ACC-AC9C-93E4592C2272}" type="presParOf" srcId="{44F7F470-F429-4581-ABEE-3E047D849933}" destId="{B874C1D4-85DF-4BB9-ADA0-5FF8808B44C5}" srcOrd="3" destOrd="0" presId="urn:microsoft.com/office/officeart/2005/8/layout/rings+Icon"/>
    <dgm:cxn modelId="{866C4921-8119-4E97-A373-7B8AE2E2E4A4}" type="presParOf" srcId="{44F7F470-F429-4581-ABEE-3E047D849933}" destId="{03708FD3-A7A4-4971-A1A5-9C9A0A880E7E}" srcOrd="4" destOrd="0" presId="urn:microsoft.com/office/officeart/2005/8/layout/rings+Icon"/>
    <dgm:cxn modelId="{A06A47EA-9126-4653-BE4C-80E89FA6C02C}" type="presParOf" srcId="{44F7F470-F429-4581-ABEE-3E047D849933}" destId="{D40F02D3-8629-48EF-895D-A6F28BFE5000}" srcOrd="5" destOrd="0" presId="urn:microsoft.com/office/officeart/2005/8/layout/rings+Icon"/>
    <dgm:cxn modelId="{C40AE219-4AE9-4736-88EF-EDE721D9884E}" type="presParOf" srcId="{44F7F470-F429-4581-ABEE-3E047D849933}" destId="{B74EF730-0AE0-4884-8D6E-6CE5B8AB549E}"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0C51ED-67FF-435B-8B06-A6D7B94DB3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853071-66FF-41A8-B5A6-0B9FEB4218D2}">
      <dgm:prSet phldrT="[Text]" custT="1"/>
      <dgm:spPr/>
      <dgm:t>
        <a:bodyPr/>
        <a:lstStyle/>
        <a:p>
          <a:r>
            <a:rPr lang="en-US" sz="1600" dirty="0"/>
            <a:t>Insurance Company</a:t>
          </a:r>
        </a:p>
      </dgm:t>
    </dgm:pt>
    <dgm:pt modelId="{2B03D69A-9297-47FE-AD8A-7701219802AC}" type="parTrans" cxnId="{12843FAF-6E3B-4BA4-98B8-8E57B4348294}">
      <dgm:prSet/>
      <dgm:spPr/>
      <dgm:t>
        <a:bodyPr/>
        <a:lstStyle/>
        <a:p>
          <a:endParaRPr lang="en-US" sz="1600"/>
        </a:p>
      </dgm:t>
    </dgm:pt>
    <dgm:pt modelId="{1AAAAA72-431D-4DBB-AADD-09E59541A344}" type="sibTrans" cxnId="{12843FAF-6E3B-4BA4-98B8-8E57B4348294}">
      <dgm:prSet/>
      <dgm:spPr/>
      <dgm:t>
        <a:bodyPr/>
        <a:lstStyle/>
        <a:p>
          <a:endParaRPr lang="en-US" sz="1600"/>
        </a:p>
      </dgm:t>
    </dgm:pt>
    <dgm:pt modelId="{8D48225C-24C0-48B8-9A61-EAA46614E74C}">
      <dgm:prSet phldrT="[Text]" custT="1"/>
      <dgm:spPr/>
      <dgm:t>
        <a:bodyPr/>
        <a:lstStyle/>
        <a:p>
          <a:r>
            <a:rPr lang="en-US" sz="1600" dirty="0"/>
            <a:t>Named Insured</a:t>
          </a:r>
        </a:p>
      </dgm:t>
    </dgm:pt>
    <dgm:pt modelId="{CB7C2563-3FAC-49F3-8EFB-2D5DDFB142EB}" type="parTrans" cxnId="{EBEAE777-51C7-4F5D-A920-C39033ABBB65}">
      <dgm:prSet/>
      <dgm:spPr/>
      <dgm:t>
        <a:bodyPr/>
        <a:lstStyle/>
        <a:p>
          <a:endParaRPr lang="en-US" sz="1600"/>
        </a:p>
      </dgm:t>
    </dgm:pt>
    <dgm:pt modelId="{5AA665C2-7CCE-465F-8676-4A8B1B52C0E4}" type="sibTrans" cxnId="{EBEAE777-51C7-4F5D-A920-C39033ABBB65}">
      <dgm:prSet/>
      <dgm:spPr/>
      <dgm:t>
        <a:bodyPr/>
        <a:lstStyle/>
        <a:p>
          <a:endParaRPr lang="en-US" sz="1600"/>
        </a:p>
      </dgm:t>
    </dgm:pt>
    <dgm:pt modelId="{0C76258B-AD59-4024-82A2-7997EFE36F79}">
      <dgm:prSet phldrT="[Text]" custT="1"/>
      <dgm:spPr/>
      <dgm:t>
        <a:bodyPr/>
        <a:lstStyle/>
        <a:p>
          <a:r>
            <a:rPr lang="en-US" sz="1600" dirty="0"/>
            <a:t>Coverage</a:t>
          </a:r>
        </a:p>
      </dgm:t>
    </dgm:pt>
    <dgm:pt modelId="{FA8CDB71-3201-44E4-A524-0CB1B766AF9F}" type="parTrans" cxnId="{02E1E602-3B27-4920-B03E-402A21A30EBC}">
      <dgm:prSet/>
      <dgm:spPr/>
      <dgm:t>
        <a:bodyPr/>
        <a:lstStyle/>
        <a:p>
          <a:endParaRPr lang="en-US" sz="1600"/>
        </a:p>
      </dgm:t>
    </dgm:pt>
    <dgm:pt modelId="{EA6DCA58-B79F-4B80-ACF6-CE3458C26E25}" type="sibTrans" cxnId="{02E1E602-3B27-4920-B03E-402A21A30EBC}">
      <dgm:prSet/>
      <dgm:spPr/>
      <dgm:t>
        <a:bodyPr/>
        <a:lstStyle/>
        <a:p>
          <a:endParaRPr lang="en-US" sz="1600"/>
        </a:p>
      </dgm:t>
    </dgm:pt>
    <dgm:pt modelId="{5028475A-77AF-47A8-986B-426E5891AF9D}">
      <dgm:prSet phldrT="[Text]" custT="1"/>
      <dgm:spPr/>
      <dgm:t>
        <a:bodyPr/>
        <a:lstStyle/>
        <a:p>
          <a:r>
            <a:rPr lang="en-US" sz="1600" dirty="0"/>
            <a:t>Forms Checklist</a:t>
          </a:r>
        </a:p>
      </dgm:t>
    </dgm:pt>
    <dgm:pt modelId="{33607A93-2FF3-4670-A961-00280EDBFD68}" type="parTrans" cxnId="{4B7D52BB-53D7-48F1-9E22-7EC6BB59187F}">
      <dgm:prSet/>
      <dgm:spPr/>
      <dgm:t>
        <a:bodyPr/>
        <a:lstStyle/>
        <a:p>
          <a:endParaRPr lang="en-US" sz="1600"/>
        </a:p>
      </dgm:t>
    </dgm:pt>
    <dgm:pt modelId="{8B03AEB7-641D-4C20-922A-F9BA98C2B6EB}" type="sibTrans" cxnId="{4B7D52BB-53D7-48F1-9E22-7EC6BB59187F}">
      <dgm:prSet/>
      <dgm:spPr/>
      <dgm:t>
        <a:bodyPr/>
        <a:lstStyle/>
        <a:p>
          <a:endParaRPr lang="en-US" sz="1600"/>
        </a:p>
      </dgm:t>
    </dgm:pt>
    <dgm:pt modelId="{C4F07DAC-082B-4FE3-8FF1-6B50B6B213E9}">
      <dgm:prSet phldrT="[Text]" custT="1"/>
      <dgm:spPr/>
      <dgm:t>
        <a:bodyPr/>
        <a:lstStyle/>
        <a:p>
          <a:r>
            <a:rPr lang="en-US" sz="1600" dirty="0"/>
            <a:t>Policy Number</a:t>
          </a:r>
        </a:p>
      </dgm:t>
    </dgm:pt>
    <dgm:pt modelId="{7DCC6FDA-AAF7-4088-8B91-AF04FC141D88}" type="parTrans" cxnId="{F8D9B9C9-4940-468F-8700-498C4A4FEE8D}">
      <dgm:prSet/>
      <dgm:spPr/>
      <dgm:t>
        <a:bodyPr/>
        <a:lstStyle/>
        <a:p>
          <a:endParaRPr lang="en-US" sz="1600"/>
        </a:p>
      </dgm:t>
    </dgm:pt>
    <dgm:pt modelId="{2B02644E-3BD8-4A50-91F1-78FB18938EC3}" type="sibTrans" cxnId="{F8D9B9C9-4940-468F-8700-498C4A4FEE8D}">
      <dgm:prSet/>
      <dgm:spPr/>
      <dgm:t>
        <a:bodyPr/>
        <a:lstStyle/>
        <a:p>
          <a:endParaRPr lang="en-US" sz="1600"/>
        </a:p>
      </dgm:t>
    </dgm:pt>
    <dgm:pt modelId="{AB3AD837-B6DF-4370-A916-52C3C7638856}">
      <dgm:prSet phldrT="[Text]" custT="1"/>
      <dgm:spPr/>
      <dgm:t>
        <a:bodyPr/>
        <a:lstStyle/>
        <a:p>
          <a:r>
            <a:rPr lang="en-US" sz="1600" dirty="0"/>
            <a:t>Expiration Date</a:t>
          </a:r>
        </a:p>
      </dgm:t>
    </dgm:pt>
    <dgm:pt modelId="{B22F04E7-71BF-44F5-BFF1-8D9FFFA012CA}" type="parTrans" cxnId="{E4DF4B62-E192-4353-9E05-D95DDA93A479}">
      <dgm:prSet/>
      <dgm:spPr/>
      <dgm:t>
        <a:bodyPr/>
        <a:lstStyle/>
        <a:p>
          <a:endParaRPr lang="en-US" sz="1600"/>
        </a:p>
      </dgm:t>
    </dgm:pt>
    <dgm:pt modelId="{A3E260A0-3DEE-4BD5-B044-1172DFB1B037}" type="sibTrans" cxnId="{E4DF4B62-E192-4353-9E05-D95DDA93A479}">
      <dgm:prSet/>
      <dgm:spPr/>
      <dgm:t>
        <a:bodyPr/>
        <a:lstStyle/>
        <a:p>
          <a:endParaRPr lang="en-US" sz="1600"/>
        </a:p>
      </dgm:t>
    </dgm:pt>
    <dgm:pt modelId="{4C79F97B-55CB-4BA2-BAC9-A3A5097D56C8}">
      <dgm:prSet phldrT="[Text]" custT="1"/>
      <dgm:spPr/>
      <dgm:t>
        <a:bodyPr/>
        <a:lstStyle/>
        <a:p>
          <a:r>
            <a:rPr lang="en-US" sz="1600" dirty="0"/>
            <a:t>Placing Agency</a:t>
          </a:r>
        </a:p>
      </dgm:t>
    </dgm:pt>
    <dgm:pt modelId="{A763785E-A219-45D6-9D62-0BE3C92168BB}" type="parTrans" cxnId="{3E832415-8580-4D0B-9821-15D6418B73B8}">
      <dgm:prSet/>
      <dgm:spPr/>
      <dgm:t>
        <a:bodyPr/>
        <a:lstStyle/>
        <a:p>
          <a:endParaRPr lang="en-US" sz="1600"/>
        </a:p>
      </dgm:t>
    </dgm:pt>
    <dgm:pt modelId="{5F726594-ABB1-4F65-B835-0EF4E5E271BB}" type="sibTrans" cxnId="{3E832415-8580-4D0B-9821-15D6418B73B8}">
      <dgm:prSet/>
      <dgm:spPr/>
      <dgm:t>
        <a:bodyPr/>
        <a:lstStyle/>
        <a:p>
          <a:endParaRPr lang="en-US" sz="1600"/>
        </a:p>
      </dgm:t>
    </dgm:pt>
    <dgm:pt modelId="{18F0DBD9-90B4-4BDD-9E9D-B2481EF8FD3E}">
      <dgm:prSet phldrT="[Text]" custT="1"/>
      <dgm:spPr/>
      <dgm:t>
        <a:bodyPr/>
        <a:lstStyle/>
        <a:p>
          <a:r>
            <a:rPr lang="en-US" sz="1600" dirty="0"/>
            <a:t>Deductibles</a:t>
          </a:r>
        </a:p>
      </dgm:t>
    </dgm:pt>
    <dgm:pt modelId="{2B312619-7022-48B3-BCFE-337FCC12FDD8}" type="parTrans" cxnId="{A08B2020-429A-49CE-9C53-DEB993DD69DD}">
      <dgm:prSet/>
      <dgm:spPr/>
      <dgm:t>
        <a:bodyPr/>
        <a:lstStyle/>
        <a:p>
          <a:endParaRPr lang="en-US" sz="1600"/>
        </a:p>
      </dgm:t>
    </dgm:pt>
    <dgm:pt modelId="{9F237716-D241-4CEA-A952-7F64D353FDC1}" type="sibTrans" cxnId="{A08B2020-429A-49CE-9C53-DEB993DD69DD}">
      <dgm:prSet/>
      <dgm:spPr/>
      <dgm:t>
        <a:bodyPr/>
        <a:lstStyle/>
        <a:p>
          <a:endParaRPr lang="en-US" sz="1600"/>
        </a:p>
      </dgm:t>
    </dgm:pt>
    <dgm:pt modelId="{7B84242A-BD20-436D-8033-29E7195706D8}">
      <dgm:prSet phldrT="[Text]" custT="1"/>
      <dgm:spPr/>
      <dgm:t>
        <a:bodyPr/>
        <a:lstStyle/>
        <a:p>
          <a:r>
            <a:rPr lang="en-US" sz="1600" dirty="0"/>
            <a:t>Premium</a:t>
          </a:r>
        </a:p>
      </dgm:t>
    </dgm:pt>
    <dgm:pt modelId="{5B659D8C-BA72-4BF2-9938-C34A8C0D2506}" type="parTrans" cxnId="{7D5C9E52-5BE8-4700-A523-55BFE5630607}">
      <dgm:prSet/>
      <dgm:spPr/>
      <dgm:t>
        <a:bodyPr/>
        <a:lstStyle/>
        <a:p>
          <a:endParaRPr lang="en-US" sz="1600"/>
        </a:p>
      </dgm:t>
    </dgm:pt>
    <dgm:pt modelId="{374D7CFC-50ED-491C-AAA0-FB5CF8CAE934}" type="sibTrans" cxnId="{7D5C9E52-5BE8-4700-A523-55BFE5630607}">
      <dgm:prSet/>
      <dgm:spPr/>
      <dgm:t>
        <a:bodyPr/>
        <a:lstStyle/>
        <a:p>
          <a:endParaRPr lang="en-US" sz="1600"/>
        </a:p>
      </dgm:t>
    </dgm:pt>
    <dgm:pt modelId="{6EC5F9CE-490E-46E6-A0E8-75A44CE27F0E}">
      <dgm:prSet phldrT="[Text]" custT="1"/>
      <dgm:spPr/>
      <dgm:t>
        <a:bodyPr/>
        <a:lstStyle/>
        <a:p>
          <a:r>
            <a:rPr lang="en-US" sz="1600" dirty="0"/>
            <a:t>Limits of Liability</a:t>
          </a:r>
        </a:p>
      </dgm:t>
    </dgm:pt>
    <dgm:pt modelId="{78BC6508-DD0A-4FC4-A598-7F87C551325C}" type="parTrans" cxnId="{C3C86A93-BC9C-4BA2-A8C4-C3FD85A877F9}">
      <dgm:prSet/>
      <dgm:spPr/>
      <dgm:t>
        <a:bodyPr/>
        <a:lstStyle/>
        <a:p>
          <a:endParaRPr lang="en-US" sz="1600"/>
        </a:p>
      </dgm:t>
    </dgm:pt>
    <dgm:pt modelId="{9F98A00F-C9AD-401C-B8F1-0801B857AEAE}" type="sibTrans" cxnId="{C3C86A93-BC9C-4BA2-A8C4-C3FD85A877F9}">
      <dgm:prSet/>
      <dgm:spPr/>
      <dgm:t>
        <a:bodyPr/>
        <a:lstStyle/>
        <a:p>
          <a:endParaRPr lang="en-US" sz="1600"/>
        </a:p>
      </dgm:t>
    </dgm:pt>
    <dgm:pt modelId="{F114D2F9-F77B-43E1-865B-447AFC3E16CF}">
      <dgm:prSet phldrT="[Text]" custT="1"/>
      <dgm:spPr/>
      <dgm:t>
        <a:bodyPr/>
        <a:lstStyle/>
        <a:p>
          <a:r>
            <a:rPr lang="en-US" sz="1600" dirty="0"/>
            <a:t>Insured Address</a:t>
          </a:r>
        </a:p>
      </dgm:t>
    </dgm:pt>
    <dgm:pt modelId="{FA16BDAF-C8A7-4579-8248-741A52AC400D}" type="parTrans" cxnId="{91493FBC-E5EF-4060-A1BC-5FEB46FC732A}">
      <dgm:prSet/>
      <dgm:spPr/>
      <dgm:t>
        <a:bodyPr/>
        <a:lstStyle/>
        <a:p>
          <a:endParaRPr lang="en-US" sz="1600"/>
        </a:p>
      </dgm:t>
    </dgm:pt>
    <dgm:pt modelId="{FDF1121B-F89F-431D-830F-B93ABFB2F841}" type="sibTrans" cxnId="{91493FBC-E5EF-4060-A1BC-5FEB46FC732A}">
      <dgm:prSet/>
      <dgm:spPr/>
      <dgm:t>
        <a:bodyPr/>
        <a:lstStyle/>
        <a:p>
          <a:endParaRPr lang="en-US" sz="1600"/>
        </a:p>
      </dgm:t>
    </dgm:pt>
    <dgm:pt modelId="{0DB32476-2DEB-4EE0-96A7-8BD482F2DAB7}">
      <dgm:prSet phldrT="[Text]" custT="1"/>
      <dgm:spPr/>
      <dgm:t>
        <a:bodyPr/>
        <a:lstStyle/>
        <a:p>
          <a:r>
            <a:rPr lang="en-US" sz="1600" dirty="0"/>
            <a:t>Effective Date</a:t>
          </a:r>
        </a:p>
      </dgm:t>
    </dgm:pt>
    <dgm:pt modelId="{B31B2473-8FEF-4707-8647-7C8B34BAB5EA}" type="parTrans" cxnId="{42CC56B2-CFDF-4D24-9138-5D42654E47EA}">
      <dgm:prSet/>
      <dgm:spPr/>
      <dgm:t>
        <a:bodyPr/>
        <a:lstStyle/>
        <a:p>
          <a:endParaRPr lang="en-US" sz="1600"/>
        </a:p>
      </dgm:t>
    </dgm:pt>
    <dgm:pt modelId="{229720BF-B0CE-4E38-BFB5-B8C6D505E4B8}" type="sibTrans" cxnId="{42CC56B2-CFDF-4D24-9138-5D42654E47EA}">
      <dgm:prSet/>
      <dgm:spPr/>
      <dgm:t>
        <a:bodyPr/>
        <a:lstStyle/>
        <a:p>
          <a:endParaRPr lang="en-US" sz="1600"/>
        </a:p>
      </dgm:t>
    </dgm:pt>
    <dgm:pt modelId="{20CA3BF9-069B-4C49-96A5-CE8ACFA6A81E}" type="pres">
      <dgm:prSet presAssocID="{980C51ED-67FF-435B-8B06-A6D7B94DB339}" presName="diagram" presStyleCnt="0">
        <dgm:presLayoutVars>
          <dgm:dir/>
          <dgm:resizeHandles val="exact"/>
        </dgm:presLayoutVars>
      </dgm:prSet>
      <dgm:spPr/>
    </dgm:pt>
    <dgm:pt modelId="{38405EF8-288C-4A71-80FE-C83FC4EAD7F7}" type="pres">
      <dgm:prSet presAssocID="{AE853071-66FF-41A8-B5A6-0B9FEB4218D2}" presName="node" presStyleLbl="node1" presStyleIdx="0" presStyleCnt="12">
        <dgm:presLayoutVars>
          <dgm:bulletEnabled val="1"/>
        </dgm:presLayoutVars>
      </dgm:prSet>
      <dgm:spPr/>
    </dgm:pt>
    <dgm:pt modelId="{77312ADD-CEF5-4982-B53F-DEA86EA3C8D6}" type="pres">
      <dgm:prSet presAssocID="{1AAAAA72-431D-4DBB-AADD-09E59541A344}" presName="sibTrans" presStyleCnt="0"/>
      <dgm:spPr/>
    </dgm:pt>
    <dgm:pt modelId="{B0AF6719-68B1-4C01-97DF-E77FF078AA79}" type="pres">
      <dgm:prSet presAssocID="{8D48225C-24C0-48B8-9A61-EAA46614E74C}" presName="node" presStyleLbl="node1" presStyleIdx="1" presStyleCnt="12">
        <dgm:presLayoutVars>
          <dgm:bulletEnabled val="1"/>
        </dgm:presLayoutVars>
      </dgm:prSet>
      <dgm:spPr/>
    </dgm:pt>
    <dgm:pt modelId="{82AAA09F-C0BA-4351-B36E-AF0C2E159E4C}" type="pres">
      <dgm:prSet presAssocID="{5AA665C2-7CCE-465F-8676-4A8B1B52C0E4}" presName="sibTrans" presStyleCnt="0"/>
      <dgm:spPr/>
    </dgm:pt>
    <dgm:pt modelId="{2309756E-EBE9-42C0-83D7-E08BEB266636}" type="pres">
      <dgm:prSet presAssocID="{F114D2F9-F77B-43E1-865B-447AFC3E16CF}" presName="node" presStyleLbl="node1" presStyleIdx="2" presStyleCnt="12">
        <dgm:presLayoutVars>
          <dgm:bulletEnabled val="1"/>
        </dgm:presLayoutVars>
      </dgm:prSet>
      <dgm:spPr/>
    </dgm:pt>
    <dgm:pt modelId="{8B596159-182D-4E4D-B1A4-10853795DAFB}" type="pres">
      <dgm:prSet presAssocID="{FDF1121B-F89F-431D-830F-B93ABFB2F841}" presName="sibTrans" presStyleCnt="0"/>
      <dgm:spPr/>
    </dgm:pt>
    <dgm:pt modelId="{CFEF1124-963D-4A89-9C07-2A6DCDB716B3}" type="pres">
      <dgm:prSet presAssocID="{C4F07DAC-082B-4FE3-8FF1-6B50B6B213E9}" presName="node" presStyleLbl="node1" presStyleIdx="3" presStyleCnt="12">
        <dgm:presLayoutVars>
          <dgm:bulletEnabled val="1"/>
        </dgm:presLayoutVars>
      </dgm:prSet>
      <dgm:spPr/>
    </dgm:pt>
    <dgm:pt modelId="{7E747BEB-7D44-4B2E-891D-F942CC0E82AE}" type="pres">
      <dgm:prSet presAssocID="{2B02644E-3BD8-4A50-91F1-78FB18938EC3}" presName="sibTrans" presStyleCnt="0"/>
      <dgm:spPr/>
    </dgm:pt>
    <dgm:pt modelId="{F52A1A41-1349-4EF6-A8D2-2117B358B095}" type="pres">
      <dgm:prSet presAssocID="{0DB32476-2DEB-4EE0-96A7-8BD482F2DAB7}" presName="node" presStyleLbl="node1" presStyleIdx="4" presStyleCnt="12">
        <dgm:presLayoutVars>
          <dgm:bulletEnabled val="1"/>
        </dgm:presLayoutVars>
      </dgm:prSet>
      <dgm:spPr/>
    </dgm:pt>
    <dgm:pt modelId="{73C271A2-F3EA-4301-996D-6412434D0182}" type="pres">
      <dgm:prSet presAssocID="{229720BF-B0CE-4E38-BFB5-B8C6D505E4B8}" presName="sibTrans" presStyleCnt="0"/>
      <dgm:spPr/>
    </dgm:pt>
    <dgm:pt modelId="{5135747C-7CD3-4239-B88B-88A0FB00E205}" type="pres">
      <dgm:prSet presAssocID="{AB3AD837-B6DF-4370-A916-52C3C7638856}" presName="node" presStyleLbl="node1" presStyleIdx="5" presStyleCnt="12">
        <dgm:presLayoutVars>
          <dgm:bulletEnabled val="1"/>
        </dgm:presLayoutVars>
      </dgm:prSet>
      <dgm:spPr/>
    </dgm:pt>
    <dgm:pt modelId="{1F252C6F-832A-4ACF-A178-50BE5AFCFA45}" type="pres">
      <dgm:prSet presAssocID="{A3E260A0-3DEE-4BD5-B044-1172DFB1B037}" presName="sibTrans" presStyleCnt="0"/>
      <dgm:spPr/>
    </dgm:pt>
    <dgm:pt modelId="{D6F0777A-73A0-46CE-B876-B1C13660191E}" type="pres">
      <dgm:prSet presAssocID="{0C76258B-AD59-4024-82A2-7997EFE36F79}" presName="node" presStyleLbl="node1" presStyleIdx="6" presStyleCnt="12">
        <dgm:presLayoutVars>
          <dgm:bulletEnabled val="1"/>
        </dgm:presLayoutVars>
      </dgm:prSet>
      <dgm:spPr/>
    </dgm:pt>
    <dgm:pt modelId="{C46944C2-1982-4086-8152-32C699407EF9}" type="pres">
      <dgm:prSet presAssocID="{EA6DCA58-B79F-4B80-ACF6-CE3458C26E25}" presName="sibTrans" presStyleCnt="0"/>
      <dgm:spPr/>
    </dgm:pt>
    <dgm:pt modelId="{40E66BDE-076B-432F-ADE6-3EB779940DF9}" type="pres">
      <dgm:prSet presAssocID="{6EC5F9CE-490E-46E6-A0E8-75A44CE27F0E}" presName="node" presStyleLbl="node1" presStyleIdx="7" presStyleCnt="12">
        <dgm:presLayoutVars>
          <dgm:bulletEnabled val="1"/>
        </dgm:presLayoutVars>
      </dgm:prSet>
      <dgm:spPr/>
    </dgm:pt>
    <dgm:pt modelId="{D9BCB6F8-C34C-47BA-922A-F663AAC5F669}" type="pres">
      <dgm:prSet presAssocID="{9F98A00F-C9AD-401C-B8F1-0801B857AEAE}" presName="sibTrans" presStyleCnt="0"/>
      <dgm:spPr/>
    </dgm:pt>
    <dgm:pt modelId="{0DDD11E4-35B5-4641-A486-2096309AEF01}" type="pres">
      <dgm:prSet presAssocID="{18F0DBD9-90B4-4BDD-9E9D-B2481EF8FD3E}" presName="node" presStyleLbl="node1" presStyleIdx="8" presStyleCnt="12">
        <dgm:presLayoutVars>
          <dgm:bulletEnabled val="1"/>
        </dgm:presLayoutVars>
      </dgm:prSet>
      <dgm:spPr/>
    </dgm:pt>
    <dgm:pt modelId="{CE0B7963-1D17-4BEC-B231-E26FB3693725}" type="pres">
      <dgm:prSet presAssocID="{9F237716-D241-4CEA-A952-7F64D353FDC1}" presName="sibTrans" presStyleCnt="0"/>
      <dgm:spPr/>
    </dgm:pt>
    <dgm:pt modelId="{2B6FB428-3DFC-444B-8075-4A37B22EBC52}" type="pres">
      <dgm:prSet presAssocID="{7B84242A-BD20-436D-8033-29E7195706D8}" presName="node" presStyleLbl="node1" presStyleIdx="9" presStyleCnt="12">
        <dgm:presLayoutVars>
          <dgm:bulletEnabled val="1"/>
        </dgm:presLayoutVars>
      </dgm:prSet>
      <dgm:spPr/>
    </dgm:pt>
    <dgm:pt modelId="{6A05C5C5-A641-48BC-9984-6D57BE1BB84E}" type="pres">
      <dgm:prSet presAssocID="{374D7CFC-50ED-491C-AAA0-FB5CF8CAE934}" presName="sibTrans" presStyleCnt="0"/>
      <dgm:spPr/>
    </dgm:pt>
    <dgm:pt modelId="{18F1F64C-DCFA-47BF-84C9-C4FE4BC0C31C}" type="pres">
      <dgm:prSet presAssocID="{5028475A-77AF-47A8-986B-426E5891AF9D}" presName="node" presStyleLbl="node1" presStyleIdx="10" presStyleCnt="12">
        <dgm:presLayoutVars>
          <dgm:bulletEnabled val="1"/>
        </dgm:presLayoutVars>
      </dgm:prSet>
      <dgm:spPr/>
    </dgm:pt>
    <dgm:pt modelId="{564B61AF-A1CB-4235-A6D9-46110E4FE398}" type="pres">
      <dgm:prSet presAssocID="{8B03AEB7-641D-4C20-922A-F9BA98C2B6EB}" presName="sibTrans" presStyleCnt="0"/>
      <dgm:spPr/>
    </dgm:pt>
    <dgm:pt modelId="{B6D9E5C7-05C1-4AF3-9F6F-B9CECBD61673}" type="pres">
      <dgm:prSet presAssocID="{4C79F97B-55CB-4BA2-BAC9-A3A5097D56C8}" presName="node" presStyleLbl="node1" presStyleIdx="11" presStyleCnt="12">
        <dgm:presLayoutVars>
          <dgm:bulletEnabled val="1"/>
        </dgm:presLayoutVars>
      </dgm:prSet>
      <dgm:spPr/>
    </dgm:pt>
  </dgm:ptLst>
  <dgm:cxnLst>
    <dgm:cxn modelId="{02E1E602-3B27-4920-B03E-402A21A30EBC}" srcId="{980C51ED-67FF-435B-8B06-A6D7B94DB339}" destId="{0C76258B-AD59-4024-82A2-7997EFE36F79}" srcOrd="6" destOrd="0" parTransId="{FA8CDB71-3201-44E4-A524-0CB1B766AF9F}" sibTransId="{EA6DCA58-B79F-4B80-ACF6-CE3458C26E25}"/>
    <dgm:cxn modelId="{3E832415-8580-4D0B-9821-15D6418B73B8}" srcId="{980C51ED-67FF-435B-8B06-A6D7B94DB339}" destId="{4C79F97B-55CB-4BA2-BAC9-A3A5097D56C8}" srcOrd="11" destOrd="0" parTransId="{A763785E-A219-45D6-9D62-0BE3C92168BB}" sibTransId="{5F726594-ABB1-4F65-B835-0EF4E5E271BB}"/>
    <dgm:cxn modelId="{00F3E21B-9D37-471C-A162-48AE00DF0865}" type="presOf" srcId="{AE853071-66FF-41A8-B5A6-0B9FEB4218D2}" destId="{38405EF8-288C-4A71-80FE-C83FC4EAD7F7}" srcOrd="0" destOrd="0" presId="urn:microsoft.com/office/officeart/2005/8/layout/default"/>
    <dgm:cxn modelId="{2DD9851D-FA6D-4D88-9370-7773702DC356}" type="presOf" srcId="{7B84242A-BD20-436D-8033-29E7195706D8}" destId="{2B6FB428-3DFC-444B-8075-4A37B22EBC52}" srcOrd="0" destOrd="0" presId="urn:microsoft.com/office/officeart/2005/8/layout/default"/>
    <dgm:cxn modelId="{A08B2020-429A-49CE-9C53-DEB993DD69DD}" srcId="{980C51ED-67FF-435B-8B06-A6D7B94DB339}" destId="{18F0DBD9-90B4-4BDD-9E9D-B2481EF8FD3E}" srcOrd="8" destOrd="0" parTransId="{2B312619-7022-48B3-BCFE-337FCC12FDD8}" sibTransId="{9F237716-D241-4CEA-A952-7F64D353FDC1}"/>
    <dgm:cxn modelId="{67B79926-556E-4216-8717-594B2D13CFB9}" type="presOf" srcId="{18F0DBD9-90B4-4BDD-9E9D-B2481EF8FD3E}" destId="{0DDD11E4-35B5-4641-A486-2096309AEF01}" srcOrd="0" destOrd="0" presId="urn:microsoft.com/office/officeart/2005/8/layout/default"/>
    <dgm:cxn modelId="{9C35713D-65E1-499D-8FAF-8CD32BC88479}" type="presOf" srcId="{6EC5F9CE-490E-46E6-A0E8-75A44CE27F0E}" destId="{40E66BDE-076B-432F-ADE6-3EB779940DF9}" srcOrd="0" destOrd="0" presId="urn:microsoft.com/office/officeart/2005/8/layout/default"/>
    <dgm:cxn modelId="{E4DF4B62-E192-4353-9E05-D95DDA93A479}" srcId="{980C51ED-67FF-435B-8B06-A6D7B94DB339}" destId="{AB3AD837-B6DF-4370-A916-52C3C7638856}" srcOrd="5" destOrd="0" parTransId="{B22F04E7-71BF-44F5-BFF1-8D9FFFA012CA}" sibTransId="{A3E260A0-3DEE-4BD5-B044-1172DFB1B037}"/>
    <dgm:cxn modelId="{6AC0B949-DEEA-4E55-B0ED-AC981C139D82}" type="presOf" srcId="{0DB32476-2DEB-4EE0-96A7-8BD482F2DAB7}" destId="{F52A1A41-1349-4EF6-A8D2-2117B358B095}" srcOrd="0" destOrd="0" presId="urn:microsoft.com/office/officeart/2005/8/layout/default"/>
    <dgm:cxn modelId="{7D5C9E52-5BE8-4700-A523-55BFE5630607}" srcId="{980C51ED-67FF-435B-8B06-A6D7B94DB339}" destId="{7B84242A-BD20-436D-8033-29E7195706D8}" srcOrd="9" destOrd="0" parTransId="{5B659D8C-BA72-4BF2-9938-C34A8C0D2506}" sibTransId="{374D7CFC-50ED-491C-AAA0-FB5CF8CAE934}"/>
    <dgm:cxn modelId="{EBEAE777-51C7-4F5D-A920-C39033ABBB65}" srcId="{980C51ED-67FF-435B-8B06-A6D7B94DB339}" destId="{8D48225C-24C0-48B8-9A61-EAA46614E74C}" srcOrd="1" destOrd="0" parTransId="{CB7C2563-3FAC-49F3-8EFB-2D5DDFB142EB}" sibTransId="{5AA665C2-7CCE-465F-8676-4A8B1B52C0E4}"/>
    <dgm:cxn modelId="{AB99BB80-4CCB-4020-9A87-5F9907D7BFB6}" type="presOf" srcId="{5028475A-77AF-47A8-986B-426E5891AF9D}" destId="{18F1F64C-DCFA-47BF-84C9-C4FE4BC0C31C}" srcOrd="0" destOrd="0" presId="urn:microsoft.com/office/officeart/2005/8/layout/default"/>
    <dgm:cxn modelId="{A069F082-B763-45FF-9768-2232889C56D9}" type="presOf" srcId="{C4F07DAC-082B-4FE3-8FF1-6B50B6B213E9}" destId="{CFEF1124-963D-4A89-9C07-2A6DCDB716B3}" srcOrd="0" destOrd="0" presId="urn:microsoft.com/office/officeart/2005/8/layout/default"/>
    <dgm:cxn modelId="{C3C86A93-BC9C-4BA2-A8C4-C3FD85A877F9}" srcId="{980C51ED-67FF-435B-8B06-A6D7B94DB339}" destId="{6EC5F9CE-490E-46E6-A0E8-75A44CE27F0E}" srcOrd="7" destOrd="0" parTransId="{78BC6508-DD0A-4FC4-A598-7F87C551325C}" sibTransId="{9F98A00F-C9AD-401C-B8F1-0801B857AEAE}"/>
    <dgm:cxn modelId="{FF934396-20C6-4991-90F8-D27DD0C8D172}" type="presOf" srcId="{4C79F97B-55CB-4BA2-BAC9-A3A5097D56C8}" destId="{B6D9E5C7-05C1-4AF3-9F6F-B9CECBD61673}" srcOrd="0" destOrd="0" presId="urn:microsoft.com/office/officeart/2005/8/layout/default"/>
    <dgm:cxn modelId="{4930F598-22A2-4BB4-986B-023199D95A2B}" type="presOf" srcId="{AB3AD837-B6DF-4370-A916-52C3C7638856}" destId="{5135747C-7CD3-4239-B88B-88A0FB00E205}" srcOrd="0" destOrd="0" presId="urn:microsoft.com/office/officeart/2005/8/layout/default"/>
    <dgm:cxn modelId="{036603A5-C9BC-436F-BCC8-912A66432531}" type="presOf" srcId="{F114D2F9-F77B-43E1-865B-447AFC3E16CF}" destId="{2309756E-EBE9-42C0-83D7-E08BEB266636}" srcOrd="0" destOrd="0" presId="urn:microsoft.com/office/officeart/2005/8/layout/default"/>
    <dgm:cxn modelId="{A3A188A5-2B22-440B-B9EE-21ECA33C6809}" type="presOf" srcId="{0C76258B-AD59-4024-82A2-7997EFE36F79}" destId="{D6F0777A-73A0-46CE-B876-B1C13660191E}" srcOrd="0" destOrd="0" presId="urn:microsoft.com/office/officeart/2005/8/layout/default"/>
    <dgm:cxn modelId="{12843FAF-6E3B-4BA4-98B8-8E57B4348294}" srcId="{980C51ED-67FF-435B-8B06-A6D7B94DB339}" destId="{AE853071-66FF-41A8-B5A6-0B9FEB4218D2}" srcOrd="0" destOrd="0" parTransId="{2B03D69A-9297-47FE-AD8A-7701219802AC}" sibTransId="{1AAAAA72-431D-4DBB-AADD-09E59541A344}"/>
    <dgm:cxn modelId="{42CC56B2-CFDF-4D24-9138-5D42654E47EA}" srcId="{980C51ED-67FF-435B-8B06-A6D7B94DB339}" destId="{0DB32476-2DEB-4EE0-96A7-8BD482F2DAB7}" srcOrd="4" destOrd="0" parTransId="{B31B2473-8FEF-4707-8647-7C8B34BAB5EA}" sibTransId="{229720BF-B0CE-4E38-BFB5-B8C6D505E4B8}"/>
    <dgm:cxn modelId="{4B7D52BB-53D7-48F1-9E22-7EC6BB59187F}" srcId="{980C51ED-67FF-435B-8B06-A6D7B94DB339}" destId="{5028475A-77AF-47A8-986B-426E5891AF9D}" srcOrd="10" destOrd="0" parTransId="{33607A93-2FF3-4670-A961-00280EDBFD68}" sibTransId="{8B03AEB7-641D-4C20-922A-F9BA98C2B6EB}"/>
    <dgm:cxn modelId="{91493FBC-E5EF-4060-A1BC-5FEB46FC732A}" srcId="{980C51ED-67FF-435B-8B06-A6D7B94DB339}" destId="{F114D2F9-F77B-43E1-865B-447AFC3E16CF}" srcOrd="2" destOrd="0" parTransId="{FA16BDAF-C8A7-4579-8248-741A52AC400D}" sibTransId="{FDF1121B-F89F-431D-830F-B93ABFB2F841}"/>
    <dgm:cxn modelId="{F8D9B9C9-4940-468F-8700-498C4A4FEE8D}" srcId="{980C51ED-67FF-435B-8B06-A6D7B94DB339}" destId="{C4F07DAC-082B-4FE3-8FF1-6B50B6B213E9}" srcOrd="3" destOrd="0" parTransId="{7DCC6FDA-AAF7-4088-8B91-AF04FC141D88}" sibTransId="{2B02644E-3BD8-4A50-91F1-78FB18938EC3}"/>
    <dgm:cxn modelId="{BB72A2D0-4ED0-4CF6-A336-80652ABFCBDF}" type="presOf" srcId="{8D48225C-24C0-48B8-9A61-EAA46614E74C}" destId="{B0AF6719-68B1-4C01-97DF-E77FF078AA79}" srcOrd="0" destOrd="0" presId="urn:microsoft.com/office/officeart/2005/8/layout/default"/>
    <dgm:cxn modelId="{314B0FF9-309A-48A2-AAAE-6D61903F5892}" type="presOf" srcId="{980C51ED-67FF-435B-8B06-A6D7B94DB339}" destId="{20CA3BF9-069B-4C49-96A5-CE8ACFA6A81E}" srcOrd="0" destOrd="0" presId="urn:microsoft.com/office/officeart/2005/8/layout/default"/>
    <dgm:cxn modelId="{109F576B-9C10-42EE-8FBF-428E47BFCD46}" type="presParOf" srcId="{20CA3BF9-069B-4C49-96A5-CE8ACFA6A81E}" destId="{38405EF8-288C-4A71-80FE-C83FC4EAD7F7}" srcOrd="0" destOrd="0" presId="urn:microsoft.com/office/officeart/2005/8/layout/default"/>
    <dgm:cxn modelId="{8882D36D-F89E-4134-A266-6E0F4C722BFC}" type="presParOf" srcId="{20CA3BF9-069B-4C49-96A5-CE8ACFA6A81E}" destId="{77312ADD-CEF5-4982-B53F-DEA86EA3C8D6}" srcOrd="1" destOrd="0" presId="urn:microsoft.com/office/officeart/2005/8/layout/default"/>
    <dgm:cxn modelId="{60A8A634-CE6F-4397-9BF9-FBDD3DF7D22C}" type="presParOf" srcId="{20CA3BF9-069B-4C49-96A5-CE8ACFA6A81E}" destId="{B0AF6719-68B1-4C01-97DF-E77FF078AA79}" srcOrd="2" destOrd="0" presId="urn:microsoft.com/office/officeart/2005/8/layout/default"/>
    <dgm:cxn modelId="{771A0910-E29A-4743-A1D3-14173B14F4CE}" type="presParOf" srcId="{20CA3BF9-069B-4C49-96A5-CE8ACFA6A81E}" destId="{82AAA09F-C0BA-4351-B36E-AF0C2E159E4C}" srcOrd="3" destOrd="0" presId="urn:microsoft.com/office/officeart/2005/8/layout/default"/>
    <dgm:cxn modelId="{F81A2997-4D96-49C5-BB8E-B4C1BB6E0052}" type="presParOf" srcId="{20CA3BF9-069B-4C49-96A5-CE8ACFA6A81E}" destId="{2309756E-EBE9-42C0-83D7-E08BEB266636}" srcOrd="4" destOrd="0" presId="urn:microsoft.com/office/officeart/2005/8/layout/default"/>
    <dgm:cxn modelId="{81BA96BE-9A83-459F-8E63-31A0329A8499}" type="presParOf" srcId="{20CA3BF9-069B-4C49-96A5-CE8ACFA6A81E}" destId="{8B596159-182D-4E4D-B1A4-10853795DAFB}" srcOrd="5" destOrd="0" presId="urn:microsoft.com/office/officeart/2005/8/layout/default"/>
    <dgm:cxn modelId="{FDD41CC9-E8B8-4460-B055-933D6EFE8673}" type="presParOf" srcId="{20CA3BF9-069B-4C49-96A5-CE8ACFA6A81E}" destId="{CFEF1124-963D-4A89-9C07-2A6DCDB716B3}" srcOrd="6" destOrd="0" presId="urn:microsoft.com/office/officeart/2005/8/layout/default"/>
    <dgm:cxn modelId="{81C691B7-DF45-4859-AD70-EC171D6B3015}" type="presParOf" srcId="{20CA3BF9-069B-4C49-96A5-CE8ACFA6A81E}" destId="{7E747BEB-7D44-4B2E-891D-F942CC0E82AE}" srcOrd="7" destOrd="0" presId="urn:microsoft.com/office/officeart/2005/8/layout/default"/>
    <dgm:cxn modelId="{1F18EDCA-633E-4EA3-AAF1-81F22119E421}" type="presParOf" srcId="{20CA3BF9-069B-4C49-96A5-CE8ACFA6A81E}" destId="{F52A1A41-1349-4EF6-A8D2-2117B358B095}" srcOrd="8" destOrd="0" presId="urn:microsoft.com/office/officeart/2005/8/layout/default"/>
    <dgm:cxn modelId="{D76ACC69-1B81-43EA-8821-5A8F979AA773}" type="presParOf" srcId="{20CA3BF9-069B-4C49-96A5-CE8ACFA6A81E}" destId="{73C271A2-F3EA-4301-996D-6412434D0182}" srcOrd="9" destOrd="0" presId="urn:microsoft.com/office/officeart/2005/8/layout/default"/>
    <dgm:cxn modelId="{96652714-6B71-4B59-8D0C-E92A68367292}" type="presParOf" srcId="{20CA3BF9-069B-4C49-96A5-CE8ACFA6A81E}" destId="{5135747C-7CD3-4239-B88B-88A0FB00E205}" srcOrd="10" destOrd="0" presId="urn:microsoft.com/office/officeart/2005/8/layout/default"/>
    <dgm:cxn modelId="{44F8B5F8-7F41-4E78-90F2-6FCF1336FA87}" type="presParOf" srcId="{20CA3BF9-069B-4C49-96A5-CE8ACFA6A81E}" destId="{1F252C6F-832A-4ACF-A178-50BE5AFCFA45}" srcOrd="11" destOrd="0" presId="urn:microsoft.com/office/officeart/2005/8/layout/default"/>
    <dgm:cxn modelId="{3A706679-38C2-4CCE-8FB8-A3B16E429647}" type="presParOf" srcId="{20CA3BF9-069B-4C49-96A5-CE8ACFA6A81E}" destId="{D6F0777A-73A0-46CE-B876-B1C13660191E}" srcOrd="12" destOrd="0" presId="urn:microsoft.com/office/officeart/2005/8/layout/default"/>
    <dgm:cxn modelId="{2BDCE640-3C61-47D8-A6C8-7733FA71E35D}" type="presParOf" srcId="{20CA3BF9-069B-4C49-96A5-CE8ACFA6A81E}" destId="{C46944C2-1982-4086-8152-32C699407EF9}" srcOrd="13" destOrd="0" presId="urn:microsoft.com/office/officeart/2005/8/layout/default"/>
    <dgm:cxn modelId="{8EA57ADF-90BB-453A-9EE2-73473A458C47}" type="presParOf" srcId="{20CA3BF9-069B-4C49-96A5-CE8ACFA6A81E}" destId="{40E66BDE-076B-432F-ADE6-3EB779940DF9}" srcOrd="14" destOrd="0" presId="urn:microsoft.com/office/officeart/2005/8/layout/default"/>
    <dgm:cxn modelId="{59164FFE-41E6-4D54-8A50-621CB66838AD}" type="presParOf" srcId="{20CA3BF9-069B-4C49-96A5-CE8ACFA6A81E}" destId="{D9BCB6F8-C34C-47BA-922A-F663AAC5F669}" srcOrd="15" destOrd="0" presId="urn:microsoft.com/office/officeart/2005/8/layout/default"/>
    <dgm:cxn modelId="{887D02F2-5DB1-4771-BA98-73AB9945876E}" type="presParOf" srcId="{20CA3BF9-069B-4C49-96A5-CE8ACFA6A81E}" destId="{0DDD11E4-35B5-4641-A486-2096309AEF01}" srcOrd="16" destOrd="0" presId="urn:microsoft.com/office/officeart/2005/8/layout/default"/>
    <dgm:cxn modelId="{AC99E636-506A-4C8D-9BE7-8BBCD3410936}" type="presParOf" srcId="{20CA3BF9-069B-4C49-96A5-CE8ACFA6A81E}" destId="{CE0B7963-1D17-4BEC-B231-E26FB3693725}" srcOrd="17" destOrd="0" presId="urn:microsoft.com/office/officeart/2005/8/layout/default"/>
    <dgm:cxn modelId="{E343D224-970C-44E2-AA45-AB402B404309}" type="presParOf" srcId="{20CA3BF9-069B-4C49-96A5-CE8ACFA6A81E}" destId="{2B6FB428-3DFC-444B-8075-4A37B22EBC52}" srcOrd="18" destOrd="0" presId="urn:microsoft.com/office/officeart/2005/8/layout/default"/>
    <dgm:cxn modelId="{DCB05A7F-4A7B-4AF3-985C-EEC6C43CCDE1}" type="presParOf" srcId="{20CA3BF9-069B-4C49-96A5-CE8ACFA6A81E}" destId="{6A05C5C5-A641-48BC-9984-6D57BE1BB84E}" srcOrd="19" destOrd="0" presId="urn:microsoft.com/office/officeart/2005/8/layout/default"/>
    <dgm:cxn modelId="{BCC61ED9-9C3E-42C7-AC67-53376ABE8919}" type="presParOf" srcId="{20CA3BF9-069B-4C49-96A5-CE8ACFA6A81E}" destId="{18F1F64C-DCFA-47BF-84C9-C4FE4BC0C31C}" srcOrd="20" destOrd="0" presId="urn:microsoft.com/office/officeart/2005/8/layout/default"/>
    <dgm:cxn modelId="{34144712-DF89-46E9-AC01-ECBEAAAED45E}" type="presParOf" srcId="{20CA3BF9-069B-4C49-96A5-CE8ACFA6A81E}" destId="{564B61AF-A1CB-4235-A6D9-46110E4FE398}" srcOrd="21" destOrd="0" presId="urn:microsoft.com/office/officeart/2005/8/layout/default"/>
    <dgm:cxn modelId="{4429226F-71FD-49E3-9BC6-9D166B9BAC17}" type="presParOf" srcId="{20CA3BF9-069B-4C49-96A5-CE8ACFA6A81E}" destId="{B6D9E5C7-05C1-4AF3-9F6F-B9CECBD6167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5648F3-1962-4A71-AAC4-9D5B2091774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FF24653-89D9-4E65-ADBF-CBAFDEA5E792}">
      <dgm:prSet custT="1"/>
      <dgm:spPr/>
      <dgm:t>
        <a:bodyPr/>
        <a:lstStyle/>
        <a:p>
          <a:pPr rtl="0"/>
          <a:r>
            <a:rPr lang="en-US" sz="2800" dirty="0"/>
            <a:t>Policy Conditions</a:t>
          </a:r>
        </a:p>
      </dgm:t>
    </dgm:pt>
    <dgm:pt modelId="{4C16F24E-6CF7-45FE-8913-49B42C4D5AFB}" type="parTrans" cxnId="{FCE84BCD-AFF5-4DAE-854F-791AA79A5E30}">
      <dgm:prSet/>
      <dgm:spPr/>
      <dgm:t>
        <a:bodyPr/>
        <a:lstStyle/>
        <a:p>
          <a:endParaRPr lang="en-US" sz="1400"/>
        </a:p>
      </dgm:t>
    </dgm:pt>
    <dgm:pt modelId="{A518F099-E67D-4180-8226-FD3978FD9EF6}" type="sibTrans" cxnId="{FCE84BCD-AFF5-4DAE-854F-791AA79A5E30}">
      <dgm:prSet/>
      <dgm:spPr/>
      <dgm:t>
        <a:bodyPr/>
        <a:lstStyle/>
        <a:p>
          <a:endParaRPr lang="en-US" sz="1400"/>
        </a:p>
      </dgm:t>
    </dgm:pt>
    <dgm:pt modelId="{21C13789-8A8C-4F38-9447-785E4E5230F1}">
      <dgm:prSet custT="1"/>
      <dgm:spPr/>
      <dgm:t>
        <a:bodyPr/>
        <a:lstStyle/>
        <a:p>
          <a:pPr rtl="0"/>
          <a:r>
            <a:rPr lang="en-US" sz="2800" dirty="0"/>
            <a:t>Policy Definitions</a:t>
          </a:r>
        </a:p>
      </dgm:t>
    </dgm:pt>
    <dgm:pt modelId="{A1EFF310-938B-4B32-AF1C-30F70F7C13A4}" type="parTrans" cxnId="{239B3562-D401-4B61-AB08-16727900E0E2}">
      <dgm:prSet/>
      <dgm:spPr/>
      <dgm:t>
        <a:bodyPr/>
        <a:lstStyle/>
        <a:p>
          <a:endParaRPr lang="en-US" sz="1400"/>
        </a:p>
      </dgm:t>
    </dgm:pt>
    <dgm:pt modelId="{B3CAC2AE-0559-4512-A19D-393C62CDF084}" type="sibTrans" cxnId="{239B3562-D401-4B61-AB08-16727900E0E2}">
      <dgm:prSet/>
      <dgm:spPr/>
      <dgm:t>
        <a:bodyPr/>
        <a:lstStyle/>
        <a:p>
          <a:endParaRPr lang="en-US" sz="1400"/>
        </a:p>
      </dgm:t>
    </dgm:pt>
    <dgm:pt modelId="{3D15AC50-D0AE-4575-B268-A23871F98850}">
      <dgm:prSet custT="1"/>
      <dgm:spPr/>
      <dgm:t>
        <a:bodyPr/>
        <a:lstStyle/>
        <a:p>
          <a:pPr rtl="0"/>
          <a:r>
            <a:rPr lang="en-US" sz="1600" dirty="0"/>
            <a:t>Duties in the event of a loss</a:t>
          </a:r>
        </a:p>
      </dgm:t>
    </dgm:pt>
    <dgm:pt modelId="{9106ED11-B88C-4B9C-A4B1-898B5BC8C01D}" type="parTrans" cxnId="{7A25AF85-AA77-48E1-9D1B-A9B1FC0CE058}">
      <dgm:prSet/>
      <dgm:spPr/>
      <dgm:t>
        <a:bodyPr/>
        <a:lstStyle/>
        <a:p>
          <a:endParaRPr lang="en-US"/>
        </a:p>
      </dgm:t>
    </dgm:pt>
    <dgm:pt modelId="{F917BA1A-257D-492E-9F59-AF8B8CBE22F0}" type="sibTrans" cxnId="{7A25AF85-AA77-48E1-9D1B-A9B1FC0CE058}">
      <dgm:prSet/>
      <dgm:spPr/>
      <dgm:t>
        <a:bodyPr/>
        <a:lstStyle/>
        <a:p>
          <a:endParaRPr lang="en-US"/>
        </a:p>
      </dgm:t>
    </dgm:pt>
    <dgm:pt modelId="{852D926E-4AF8-4BC8-A9FE-38F59B99916B}">
      <dgm:prSet custT="1"/>
      <dgm:spPr/>
      <dgm:t>
        <a:bodyPr/>
        <a:lstStyle/>
        <a:p>
          <a:pPr rtl="0"/>
          <a:r>
            <a:rPr lang="en-US" sz="1600" dirty="0"/>
            <a:t>Loss payment</a:t>
          </a:r>
        </a:p>
      </dgm:t>
    </dgm:pt>
    <dgm:pt modelId="{2F8757B4-5852-465F-8990-1C987485144B}" type="parTrans" cxnId="{29897F44-4805-4A6A-9185-832CD9B6215A}">
      <dgm:prSet/>
      <dgm:spPr/>
      <dgm:t>
        <a:bodyPr/>
        <a:lstStyle/>
        <a:p>
          <a:endParaRPr lang="en-US"/>
        </a:p>
      </dgm:t>
    </dgm:pt>
    <dgm:pt modelId="{44355900-CB35-4FDC-A964-FA7B097B53AF}" type="sibTrans" cxnId="{29897F44-4805-4A6A-9185-832CD9B6215A}">
      <dgm:prSet/>
      <dgm:spPr/>
      <dgm:t>
        <a:bodyPr/>
        <a:lstStyle/>
        <a:p>
          <a:endParaRPr lang="en-US"/>
        </a:p>
      </dgm:t>
    </dgm:pt>
    <dgm:pt modelId="{5D799149-E030-4597-83AA-8DCA9BDB9BD1}">
      <dgm:prSet custT="1"/>
      <dgm:spPr/>
      <dgm:t>
        <a:bodyPr/>
        <a:lstStyle/>
        <a:p>
          <a:pPr rtl="0"/>
          <a:r>
            <a:rPr lang="en-US" sz="1600" dirty="0"/>
            <a:t>Liberalization clause</a:t>
          </a:r>
        </a:p>
      </dgm:t>
    </dgm:pt>
    <dgm:pt modelId="{031B4EEC-89F6-4EA8-8705-DF0DAE02236D}" type="parTrans" cxnId="{421990FE-16F1-4823-B904-16F5A654ABB8}">
      <dgm:prSet/>
      <dgm:spPr/>
      <dgm:t>
        <a:bodyPr/>
        <a:lstStyle/>
        <a:p>
          <a:endParaRPr lang="en-US"/>
        </a:p>
      </dgm:t>
    </dgm:pt>
    <dgm:pt modelId="{09E8A777-5BAB-4588-AC38-472194C37B4C}" type="sibTrans" cxnId="{421990FE-16F1-4823-B904-16F5A654ABB8}">
      <dgm:prSet/>
      <dgm:spPr/>
      <dgm:t>
        <a:bodyPr/>
        <a:lstStyle/>
        <a:p>
          <a:endParaRPr lang="en-US"/>
        </a:p>
      </dgm:t>
    </dgm:pt>
    <dgm:pt modelId="{841C74DC-6929-4DAA-885D-74E6378693E6}">
      <dgm:prSet custT="1"/>
      <dgm:spPr/>
      <dgm:t>
        <a:bodyPr/>
        <a:lstStyle/>
        <a:p>
          <a:pPr rtl="0"/>
          <a:r>
            <a:rPr lang="en-US" sz="1600" dirty="0"/>
            <a:t>Other insurance clause</a:t>
          </a:r>
        </a:p>
      </dgm:t>
    </dgm:pt>
    <dgm:pt modelId="{5411202C-4DC0-402C-850A-71A027D5B6E2}" type="parTrans" cxnId="{8882C055-2101-4B8C-ACAA-927C3B417711}">
      <dgm:prSet/>
      <dgm:spPr/>
      <dgm:t>
        <a:bodyPr/>
        <a:lstStyle/>
        <a:p>
          <a:endParaRPr lang="en-US"/>
        </a:p>
      </dgm:t>
    </dgm:pt>
    <dgm:pt modelId="{A4758453-750E-40AB-86ED-266CFB42AFBB}" type="sibTrans" cxnId="{8882C055-2101-4B8C-ACAA-927C3B417711}">
      <dgm:prSet/>
      <dgm:spPr/>
      <dgm:t>
        <a:bodyPr/>
        <a:lstStyle/>
        <a:p>
          <a:endParaRPr lang="en-US"/>
        </a:p>
      </dgm:t>
    </dgm:pt>
    <dgm:pt modelId="{5161C7E8-83F3-4F8E-94F6-0E51AA019E9C}">
      <dgm:prSet custT="1"/>
      <dgm:spPr/>
      <dgm:t>
        <a:bodyPr/>
        <a:lstStyle/>
        <a:p>
          <a:pPr rtl="0"/>
          <a:r>
            <a:rPr lang="en-US" sz="1600" dirty="0"/>
            <a:t>Audit provisions</a:t>
          </a:r>
        </a:p>
      </dgm:t>
    </dgm:pt>
    <dgm:pt modelId="{2F166E28-FCF4-441E-8D1B-273AF4C36475}" type="parTrans" cxnId="{D5C82DAA-792B-4EA7-BD82-3CE2A94433B3}">
      <dgm:prSet/>
      <dgm:spPr/>
      <dgm:t>
        <a:bodyPr/>
        <a:lstStyle/>
        <a:p>
          <a:endParaRPr lang="en-US"/>
        </a:p>
      </dgm:t>
    </dgm:pt>
    <dgm:pt modelId="{94C962BB-3216-4C97-ADFA-1F5DBD8AD9A7}" type="sibTrans" cxnId="{D5C82DAA-792B-4EA7-BD82-3CE2A94433B3}">
      <dgm:prSet/>
      <dgm:spPr/>
      <dgm:t>
        <a:bodyPr/>
        <a:lstStyle/>
        <a:p>
          <a:endParaRPr lang="en-US"/>
        </a:p>
      </dgm:t>
    </dgm:pt>
    <dgm:pt modelId="{577F2B84-2DB4-4DE4-937D-6A3B11046EB6}">
      <dgm:prSet custT="1"/>
      <dgm:spPr/>
      <dgm:t>
        <a:bodyPr/>
        <a:lstStyle/>
        <a:p>
          <a:pPr rtl="0"/>
          <a:r>
            <a:rPr lang="en-US" sz="1600" dirty="0"/>
            <a:t>“Auto”</a:t>
          </a:r>
        </a:p>
      </dgm:t>
    </dgm:pt>
    <dgm:pt modelId="{70C4B88E-37D6-4ABC-A283-0B0EEABD6032}" type="parTrans" cxnId="{887D5EDF-F21B-4B0F-9390-E23E83307B70}">
      <dgm:prSet/>
      <dgm:spPr/>
      <dgm:t>
        <a:bodyPr/>
        <a:lstStyle/>
        <a:p>
          <a:endParaRPr lang="en-US"/>
        </a:p>
      </dgm:t>
    </dgm:pt>
    <dgm:pt modelId="{4A25FF78-293A-4347-85C8-81B82840CEFA}" type="sibTrans" cxnId="{887D5EDF-F21B-4B0F-9390-E23E83307B70}">
      <dgm:prSet/>
      <dgm:spPr/>
      <dgm:t>
        <a:bodyPr/>
        <a:lstStyle/>
        <a:p>
          <a:endParaRPr lang="en-US"/>
        </a:p>
      </dgm:t>
    </dgm:pt>
    <dgm:pt modelId="{28B43D20-84A6-48BC-91C2-37E8D842B3FB}">
      <dgm:prSet custT="1"/>
      <dgm:spPr/>
      <dgm:t>
        <a:bodyPr/>
        <a:lstStyle/>
        <a:p>
          <a:pPr rtl="0"/>
          <a:r>
            <a:rPr lang="en-US" sz="1600" dirty="0"/>
            <a:t>“Bodily Injury”</a:t>
          </a:r>
        </a:p>
      </dgm:t>
    </dgm:pt>
    <dgm:pt modelId="{CE8BBE26-1686-4D02-A59C-ABE6547D2C70}" type="parTrans" cxnId="{A9EFABBA-D7B0-4B48-BBCB-A0F78C9D36A2}">
      <dgm:prSet/>
      <dgm:spPr/>
      <dgm:t>
        <a:bodyPr/>
        <a:lstStyle/>
        <a:p>
          <a:endParaRPr lang="en-US"/>
        </a:p>
      </dgm:t>
    </dgm:pt>
    <dgm:pt modelId="{DC8E10CC-323A-4540-8F13-BD0C0BB51B06}" type="sibTrans" cxnId="{A9EFABBA-D7B0-4B48-BBCB-A0F78C9D36A2}">
      <dgm:prSet/>
      <dgm:spPr/>
      <dgm:t>
        <a:bodyPr/>
        <a:lstStyle/>
        <a:p>
          <a:endParaRPr lang="en-US"/>
        </a:p>
      </dgm:t>
    </dgm:pt>
    <dgm:pt modelId="{99549B25-6079-4256-89D6-795F8570F410}">
      <dgm:prSet custT="1"/>
      <dgm:spPr/>
      <dgm:t>
        <a:bodyPr/>
        <a:lstStyle/>
        <a:p>
          <a:pPr rtl="0"/>
          <a:r>
            <a:rPr lang="en-US" sz="1600" dirty="0"/>
            <a:t>“Employee”</a:t>
          </a:r>
        </a:p>
      </dgm:t>
    </dgm:pt>
    <dgm:pt modelId="{A46EE2F3-30B2-4C65-87B1-ED3E982961DE}" type="parTrans" cxnId="{F77B837B-B24D-436D-80F0-9505995C30C7}">
      <dgm:prSet/>
      <dgm:spPr/>
      <dgm:t>
        <a:bodyPr/>
        <a:lstStyle/>
        <a:p>
          <a:endParaRPr lang="en-US"/>
        </a:p>
      </dgm:t>
    </dgm:pt>
    <dgm:pt modelId="{9D88F0A4-610F-4D18-81F4-A82DDD2B5784}" type="sibTrans" cxnId="{F77B837B-B24D-436D-80F0-9505995C30C7}">
      <dgm:prSet/>
      <dgm:spPr/>
      <dgm:t>
        <a:bodyPr/>
        <a:lstStyle/>
        <a:p>
          <a:endParaRPr lang="en-US"/>
        </a:p>
      </dgm:t>
    </dgm:pt>
    <dgm:pt modelId="{9EB52EC9-6B79-4236-BE9B-2265B58F516A}">
      <dgm:prSet custT="1"/>
      <dgm:spPr/>
      <dgm:t>
        <a:bodyPr/>
        <a:lstStyle/>
        <a:p>
          <a:pPr rtl="0"/>
          <a:r>
            <a:rPr lang="en-US" sz="1600" dirty="0"/>
            <a:t>“Occurrence”</a:t>
          </a:r>
        </a:p>
      </dgm:t>
    </dgm:pt>
    <dgm:pt modelId="{37736214-75FC-43B7-8FCD-7067FB95E554}" type="parTrans" cxnId="{D31BFEE6-A66F-4D76-BE2B-4EE1CD42C1D0}">
      <dgm:prSet/>
      <dgm:spPr/>
      <dgm:t>
        <a:bodyPr/>
        <a:lstStyle/>
        <a:p>
          <a:endParaRPr lang="en-US"/>
        </a:p>
      </dgm:t>
    </dgm:pt>
    <dgm:pt modelId="{71BBF9D7-5216-433D-BBD4-19205427536D}" type="sibTrans" cxnId="{D31BFEE6-A66F-4D76-BE2B-4EE1CD42C1D0}">
      <dgm:prSet/>
      <dgm:spPr/>
      <dgm:t>
        <a:bodyPr/>
        <a:lstStyle/>
        <a:p>
          <a:endParaRPr lang="en-US"/>
        </a:p>
      </dgm:t>
    </dgm:pt>
    <dgm:pt modelId="{124EAE37-5FE0-44B4-9696-24879F3F3E0F}">
      <dgm:prSet custT="1"/>
      <dgm:spPr/>
      <dgm:t>
        <a:bodyPr/>
        <a:lstStyle/>
        <a:p>
          <a:pPr rtl="0"/>
          <a:r>
            <a:rPr lang="en-US" sz="1600" dirty="0"/>
            <a:t>“Claim”</a:t>
          </a:r>
        </a:p>
      </dgm:t>
    </dgm:pt>
    <dgm:pt modelId="{88359D07-60BF-43AA-B0FF-EE64382FD6F3}" type="parTrans" cxnId="{A35C173B-C2A0-4314-9001-36A0D065AA27}">
      <dgm:prSet/>
      <dgm:spPr/>
      <dgm:t>
        <a:bodyPr/>
        <a:lstStyle/>
        <a:p>
          <a:endParaRPr lang="en-US"/>
        </a:p>
      </dgm:t>
    </dgm:pt>
    <dgm:pt modelId="{FD0F04D6-D070-4AA0-986A-9FDF50887314}" type="sibTrans" cxnId="{A35C173B-C2A0-4314-9001-36A0D065AA27}">
      <dgm:prSet/>
      <dgm:spPr/>
      <dgm:t>
        <a:bodyPr/>
        <a:lstStyle/>
        <a:p>
          <a:endParaRPr lang="en-US"/>
        </a:p>
      </dgm:t>
    </dgm:pt>
    <dgm:pt modelId="{C87AF091-995B-473C-B726-B58052CE3F9E}">
      <dgm:prSet custT="1"/>
      <dgm:spPr/>
      <dgm:t>
        <a:bodyPr/>
        <a:lstStyle/>
        <a:p>
          <a:pPr rtl="0"/>
          <a:r>
            <a:rPr lang="en-US" sz="1600" dirty="0"/>
            <a:t>“Accident”</a:t>
          </a:r>
        </a:p>
      </dgm:t>
    </dgm:pt>
    <dgm:pt modelId="{C76617C0-C25A-4F96-B4BB-D78D7411042B}" type="parTrans" cxnId="{0594FD40-0E2D-4BE6-A067-8F3B3FB08836}">
      <dgm:prSet/>
      <dgm:spPr/>
      <dgm:t>
        <a:bodyPr/>
        <a:lstStyle/>
        <a:p>
          <a:endParaRPr lang="en-US"/>
        </a:p>
      </dgm:t>
    </dgm:pt>
    <dgm:pt modelId="{49DAAEC8-1E9F-4BA7-8423-01CF9909A501}" type="sibTrans" cxnId="{0594FD40-0E2D-4BE6-A067-8F3B3FB08836}">
      <dgm:prSet/>
      <dgm:spPr/>
      <dgm:t>
        <a:bodyPr/>
        <a:lstStyle/>
        <a:p>
          <a:endParaRPr lang="en-US"/>
        </a:p>
      </dgm:t>
    </dgm:pt>
    <dgm:pt modelId="{7CBEECF3-6161-4046-9063-C1EF961F4419}">
      <dgm:prSet custT="1"/>
      <dgm:spPr/>
      <dgm:t>
        <a:bodyPr/>
        <a:lstStyle/>
        <a:p>
          <a:pPr rtl="0"/>
          <a:r>
            <a:rPr lang="en-US" sz="1600" dirty="0"/>
            <a:t>Loss Conditions</a:t>
          </a:r>
        </a:p>
      </dgm:t>
    </dgm:pt>
    <dgm:pt modelId="{7BB16068-AF8F-464C-A33E-913BD628576B}" type="parTrans" cxnId="{791C252B-AF56-4BDA-95F9-F31E0125D4B6}">
      <dgm:prSet/>
      <dgm:spPr/>
      <dgm:t>
        <a:bodyPr/>
        <a:lstStyle/>
        <a:p>
          <a:endParaRPr lang="en-US"/>
        </a:p>
      </dgm:t>
    </dgm:pt>
    <dgm:pt modelId="{5B501B4F-453E-404E-93AD-3B02C0912087}" type="sibTrans" cxnId="{791C252B-AF56-4BDA-95F9-F31E0125D4B6}">
      <dgm:prSet/>
      <dgm:spPr/>
      <dgm:t>
        <a:bodyPr/>
        <a:lstStyle/>
        <a:p>
          <a:endParaRPr lang="en-US"/>
        </a:p>
      </dgm:t>
    </dgm:pt>
    <dgm:pt modelId="{27CB6288-A8E1-47B5-A08C-85F231EEA572}">
      <dgm:prSet custT="1"/>
      <dgm:spPr/>
      <dgm:t>
        <a:bodyPr/>
        <a:lstStyle/>
        <a:p>
          <a:pPr rtl="0"/>
          <a:r>
            <a:rPr lang="en-US" sz="1600" dirty="0">
              <a:solidFill>
                <a:schemeClr val="accent1"/>
              </a:solidFill>
            </a:rPr>
            <a:t>This section spells out both the insured and insurer’s rights and responsibilities under the policy</a:t>
          </a:r>
        </a:p>
      </dgm:t>
    </dgm:pt>
    <dgm:pt modelId="{265A7FF0-EB5A-4EB9-901F-4DC79EC50DDB}" type="parTrans" cxnId="{5A4845A8-FAB2-40EC-94BF-8401A225F3AF}">
      <dgm:prSet/>
      <dgm:spPr/>
      <dgm:t>
        <a:bodyPr/>
        <a:lstStyle/>
        <a:p>
          <a:endParaRPr lang="en-US"/>
        </a:p>
      </dgm:t>
    </dgm:pt>
    <dgm:pt modelId="{5A2826F9-1C7A-4C1E-9C10-3081B8F3C617}" type="sibTrans" cxnId="{5A4845A8-FAB2-40EC-94BF-8401A225F3AF}">
      <dgm:prSet/>
      <dgm:spPr/>
      <dgm:t>
        <a:bodyPr/>
        <a:lstStyle/>
        <a:p>
          <a:endParaRPr lang="en-US"/>
        </a:p>
      </dgm:t>
    </dgm:pt>
    <dgm:pt modelId="{4F923B26-5D6C-4776-99DB-D0FAB19E2A27}">
      <dgm:prSet custT="1"/>
      <dgm:spPr/>
      <dgm:t>
        <a:bodyPr/>
        <a:lstStyle/>
        <a:p>
          <a:pPr rtl="0"/>
          <a:r>
            <a:rPr lang="en-US" sz="1600" dirty="0">
              <a:solidFill>
                <a:schemeClr val="accent1"/>
              </a:solidFill>
            </a:rPr>
            <a:t>Key words and phrases are often assigned “definitions” in the policy</a:t>
          </a:r>
        </a:p>
      </dgm:t>
    </dgm:pt>
    <dgm:pt modelId="{1341B336-957B-4BBB-BFAF-EA8DEF5C71E4}" type="parTrans" cxnId="{6F43E151-963A-4552-8AD7-239612B34D4A}">
      <dgm:prSet/>
      <dgm:spPr/>
      <dgm:t>
        <a:bodyPr/>
        <a:lstStyle/>
        <a:p>
          <a:endParaRPr lang="en-US"/>
        </a:p>
      </dgm:t>
    </dgm:pt>
    <dgm:pt modelId="{648F81F0-2035-466A-AED7-FB4F7604B5A6}" type="sibTrans" cxnId="{6F43E151-963A-4552-8AD7-239612B34D4A}">
      <dgm:prSet/>
      <dgm:spPr/>
      <dgm:t>
        <a:bodyPr/>
        <a:lstStyle/>
        <a:p>
          <a:endParaRPr lang="en-US"/>
        </a:p>
      </dgm:t>
    </dgm:pt>
    <dgm:pt modelId="{B00C237E-F7D6-41DD-9DDB-202BDAB6FB7C}" type="pres">
      <dgm:prSet presAssocID="{095648F3-1962-4A71-AAC4-9D5B2091774D}" presName="Name0" presStyleCnt="0">
        <dgm:presLayoutVars>
          <dgm:dir/>
          <dgm:animLvl val="lvl"/>
          <dgm:resizeHandles val="exact"/>
        </dgm:presLayoutVars>
      </dgm:prSet>
      <dgm:spPr/>
    </dgm:pt>
    <dgm:pt modelId="{F944468A-865C-4D16-8DE9-514B79921979}" type="pres">
      <dgm:prSet presAssocID="{2FF24653-89D9-4E65-ADBF-CBAFDEA5E792}" presName="composite" presStyleCnt="0"/>
      <dgm:spPr/>
    </dgm:pt>
    <dgm:pt modelId="{DF0B9157-D979-4160-BB8E-303BC1215EC8}" type="pres">
      <dgm:prSet presAssocID="{2FF24653-89D9-4E65-ADBF-CBAFDEA5E792}" presName="parTx" presStyleLbl="alignNode1" presStyleIdx="0" presStyleCnt="2" custScaleY="90854" custLinFactNeighborX="-1" custLinFactNeighborY="-13719">
        <dgm:presLayoutVars>
          <dgm:chMax val="0"/>
          <dgm:chPref val="0"/>
          <dgm:bulletEnabled val="1"/>
        </dgm:presLayoutVars>
      </dgm:prSet>
      <dgm:spPr/>
    </dgm:pt>
    <dgm:pt modelId="{EDA80B51-30C8-4853-98B2-87706CB9C02F}" type="pres">
      <dgm:prSet presAssocID="{2FF24653-89D9-4E65-ADBF-CBAFDEA5E792}" presName="desTx" presStyleLbl="alignAccFollowNode1" presStyleIdx="0" presStyleCnt="2">
        <dgm:presLayoutVars>
          <dgm:bulletEnabled val="1"/>
        </dgm:presLayoutVars>
      </dgm:prSet>
      <dgm:spPr/>
    </dgm:pt>
    <dgm:pt modelId="{F6712830-507B-47ED-89BC-4D965F2DF6D8}" type="pres">
      <dgm:prSet presAssocID="{A518F099-E67D-4180-8226-FD3978FD9EF6}" presName="space" presStyleCnt="0"/>
      <dgm:spPr/>
    </dgm:pt>
    <dgm:pt modelId="{7E7FE436-E317-4B53-8AAF-1BEF1C4BFE5C}" type="pres">
      <dgm:prSet presAssocID="{21C13789-8A8C-4F38-9447-785E4E5230F1}" presName="composite" presStyleCnt="0"/>
      <dgm:spPr/>
    </dgm:pt>
    <dgm:pt modelId="{E254D3C6-044E-4C71-A35A-8F51B89E9A4C}" type="pres">
      <dgm:prSet presAssocID="{21C13789-8A8C-4F38-9447-785E4E5230F1}" presName="parTx" presStyleLbl="alignNode1" presStyleIdx="1" presStyleCnt="2" custScaleY="90854" custLinFactNeighborX="1" custLinFactNeighborY="-13719">
        <dgm:presLayoutVars>
          <dgm:chMax val="0"/>
          <dgm:chPref val="0"/>
          <dgm:bulletEnabled val="1"/>
        </dgm:presLayoutVars>
      </dgm:prSet>
      <dgm:spPr/>
    </dgm:pt>
    <dgm:pt modelId="{EC953428-9C14-4C70-8ACC-154CF4753D17}" type="pres">
      <dgm:prSet presAssocID="{21C13789-8A8C-4F38-9447-785E4E5230F1}" presName="desTx" presStyleLbl="alignAccFollowNode1" presStyleIdx="1" presStyleCnt="2">
        <dgm:presLayoutVars>
          <dgm:bulletEnabled val="1"/>
        </dgm:presLayoutVars>
      </dgm:prSet>
      <dgm:spPr/>
    </dgm:pt>
  </dgm:ptLst>
  <dgm:cxnLst>
    <dgm:cxn modelId="{7BFB5914-BF68-4AB5-AADD-57D773BF5405}" type="presOf" srcId="{4F923B26-5D6C-4776-99DB-D0FAB19E2A27}" destId="{EC953428-9C14-4C70-8ACC-154CF4753D17}" srcOrd="0" destOrd="0" presId="urn:microsoft.com/office/officeart/2005/8/layout/hList1"/>
    <dgm:cxn modelId="{51140923-B9C8-49DE-826E-C070E27E20EB}" type="presOf" srcId="{99549B25-6079-4256-89D6-795F8570F410}" destId="{EC953428-9C14-4C70-8ACC-154CF4753D17}" srcOrd="0" destOrd="4" presId="urn:microsoft.com/office/officeart/2005/8/layout/hList1"/>
    <dgm:cxn modelId="{215B7D26-1BA1-435E-8418-B330A541BFA9}" type="presOf" srcId="{095648F3-1962-4A71-AAC4-9D5B2091774D}" destId="{B00C237E-F7D6-41DD-9DDB-202BDAB6FB7C}" srcOrd="0" destOrd="0" presId="urn:microsoft.com/office/officeart/2005/8/layout/hList1"/>
    <dgm:cxn modelId="{54EB4F29-A787-4F2C-B5B6-151AD4D65CE3}" type="presOf" srcId="{124EAE37-5FE0-44B4-9696-24879F3F3E0F}" destId="{EC953428-9C14-4C70-8ACC-154CF4753D17}" srcOrd="0" destOrd="6" presId="urn:microsoft.com/office/officeart/2005/8/layout/hList1"/>
    <dgm:cxn modelId="{791C252B-AF56-4BDA-95F9-F31E0125D4B6}" srcId="{2FF24653-89D9-4E65-ADBF-CBAFDEA5E792}" destId="{7CBEECF3-6161-4046-9063-C1EF961F4419}" srcOrd="1" destOrd="0" parTransId="{7BB16068-AF8F-464C-A33E-913BD628576B}" sibTransId="{5B501B4F-453E-404E-93AD-3B02C0912087}"/>
    <dgm:cxn modelId="{A35C173B-C2A0-4314-9001-36A0D065AA27}" srcId="{21C13789-8A8C-4F38-9447-785E4E5230F1}" destId="{124EAE37-5FE0-44B4-9696-24879F3F3E0F}" srcOrd="6" destOrd="0" parTransId="{88359D07-60BF-43AA-B0FF-EE64382FD6F3}" sibTransId="{FD0F04D6-D070-4AA0-986A-9FDF50887314}"/>
    <dgm:cxn modelId="{8A5E753B-C88E-41E3-BD56-D7E8EFCA9CD6}" type="presOf" srcId="{7CBEECF3-6161-4046-9063-C1EF961F4419}" destId="{EDA80B51-30C8-4853-98B2-87706CB9C02F}" srcOrd="0" destOrd="1" presId="urn:microsoft.com/office/officeart/2005/8/layout/hList1"/>
    <dgm:cxn modelId="{A00B763E-ECFD-4067-97C8-079BF01C64CD}" type="presOf" srcId="{852D926E-4AF8-4BC8-A9FE-38F59B99916B}" destId="{EDA80B51-30C8-4853-98B2-87706CB9C02F}" srcOrd="0" destOrd="3" presId="urn:microsoft.com/office/officeart/2005/8/layout/hList1"/>
    <dgm:cxn modelId="{0594FD40-0E2D-4BE6-A067-8F3B3FB08836}" srcId="{21C13789-8A8C-4F38-9447-785E4E5230F1}" destId="{C87AF091-995B-473C-B726-B58052CE3F9E}" srcOrd="1" destOrd="0" parTransId="{C76617C0-C25A-4F96-B4BB-D78D7411042B}" sibTransId="{49DAAEC8-1E9F-4BA7-8423-01CF9909A501}"/>
    <dgm:cxn modelId="{239B3562-D401-4B61-AB08-16727900E0E2}" srcId="{095648F3-1962-4A71-AAC4-9D5B2091774D}" destId="{21C13789-8A8C-4F38-9447-785E4E5230F1}" srcOrd="1" destOrd="0" parTransId="{A1EFF310-938B-4B32-AF1C-30F70F7C13A4}" sibTransId="{B3CAC2AE-0559-4512-A19D-393C62CDF084}"/>
    <dgm:cxn modelId="{29897F44-4805-4A6A-9185-832CD9B6215A}" srcId="{2FF24653-89D9-4E65-ADBF-CBAFDEA5E792}" destId="{852D926E-4AF8-4BC8-A9FE-38F59B99916B}" srcOrd="3" destOrd="0" parTransId="{2F8757B4-5852-465F-8990-1C987485144B}" sibTransId="{44355900-CB35-4FDC-A964-FA7B097B53AF}"/>
    <dgm:cxn modelId="{6F43E151-963A-4552-8AD7-239612B34D4A}" srcId="{21C13789-8A8C-4F38-9447-785E4E5230F1}" destId="{4F923B26-5D6C-4776-99DB-D0FAB19E2A27}" srcOrd="0" destOrd="0" parTransId="{1341B336-957B-4BBB-BFAF-EA8DEF5C71E4}" sibTransId="{648F81F0-2035-466A-AED7-FB4F7604B5A6}"/>
    <dgm:cxn modelId="{8882C055-2101-4B8C-ACAA-927C3B417711}" srcId="{2FF24653-89D9-4E65-ADBF-CBAFDEA5E792}" destId="{841C74DC-6929-4DAA-885D-74E6378693E6}" srcOrd="6" destOrd="0" parTransId="{5411202C-4DC0-402C-850A-71A027D5B6E2}" sibTransId="{A4758453-750E-40AB-86ED-266CFB42AFBB}"/>
    <dgm:cxn modelId="{8D246A76-51FE-4685-82BB-8E8DD62A0A6F}" type="presOf" srcId="{841C74DC-6929-4DAA-885D-74E6378693E6}" destId="{EDA80B51-30C8-4853-98B2-87706CB9C02F}" srcOrd="0" destOrd="6" presId="urn:microsoft.com/office/officeart/2005/8/layout/hList1"/>
    <dgm:cxn modelId="{63CDC576-F881-4A2A-9A52-38CBADEABB90}" type="presOf" srcId="{21C13789-8A8C-4F38-9447-785E4E5230F1}" destId="{E254D3C6-044E-4C71-A35A-8F51B89E9A4C}" srcOrd="0" destOrd="0" presId="urn:microsoft.com/office/officeart/2005/8/layout/hList1"/>
    <dgm:cxn modelId="{F77B837B-B24D-436D-80F0-9505995C30C7}" srcId="{21C13789-8A8C-4F38-9447-785E4E5230F1}" destId="{99549B25-6079-4256-89D6-795F8570F410}" srcOrd="4" destOrd="0" parTransId="{A46EE2F3-30B2-4C65-87B1-ED3E982961DE}" sibTransId="{9D88F0A4-610F-4D18-81F4-A82DDD2B5784}"/>
    <dgm:cxn modelId="{7A25AF85-AA77-48E1-9D1B-A9B1FC0CE058}" srcId="{2FF24653-89D9-4E65-ADBF-CBAFDEA5E792}" destId="{3D15AC50-D0AE-4575-B268-A23871F98850}" srcOrd="2" destOrd="0" parTransId="{9106ED11-B88C-4B9C-A4B1-898B5BC8C01D}" sibTransId="{F917BA1A-257D-492E-9F59-AF8B8CBE22F0}"/>
    <dgm:cxn modelId="{C14C798F-D964-4E04-B64D-0D50BC899E1F}" type="presOf" srcId="{27CB6288-A8E1-47B5-A08C-85F231EEA572}" destId="{EDA80B51-30C8-4853-98B2-87706CB9C02F}" srcOrd="0" destOrd="0" presId="urn:microsoft.com/office/officeart/2005/8/layout/hList1"/>
    <dgm:cxn modelId="{D87E4D98-BD4A-46D7-8E7F-7781B747DEAF}" type="presOf" srcId="{5161C7E8-83F3-4F8E-94F6-0E51AA019E9C}" destId="{EDA80B51-30C8-4853-98B2-87706CB9C02F}" srcOrd="0" destOrd="4" presId="urn:microsoft.com/office/officeart/2005/8/layout/hList1"/>
    <dgm:cxn modelId="{77EA2CA5-3CC2-48A3-969A-305482C85A04}" type="presOf" srcId="{9EB52EC9-6B79-4236-BE9B-2265B58F516A}" destId="{EC953428-9C14-4C70-8ACC-154CF4753D17}" srcOrd="0" destOrd="5" presId="urn:microsoft.com/office/officeart/2005/8/layout/hList1"/>
    <dgm:cxn modelId="{5A4845A8-FAB2-40EC-94BF-8401A225F3AF}" srcId="{2FF24653-89D9-4E65-ADBF-CBAFDEA5E792}" destId="{27CB6288-A8E1-47B5-A08C-85F231EEA572}" srcOrd="0" destOrd="0" parTransId="{265A7FF0-EB5A-4EB9-901F-4DC79EC50DDB}" sibTransId="{5A2826F9-1C7A-4C1E-9C10-3081B8F3C617}"/>
    <dgm:cxn modelId="{D5C82DAA-792B-4EA7-BD82-3CE2A94433B3}" srcId="{2FF24653-89D9-4E65-ADBF-CBAFDEA5E792}" destId="{5161C7E8-83F3-4F8E-94F6-0E51AA019E9C}" srcOrd="4" destOrd="0" parTransId="{2F166E28-FCF4-441E-8D1B-273AF4C36475}" sibTransId="{94C962BB-3216-4C97-ADFA-1F5DBD8AD9A7}"/>
    <dgm:cxn modelId="{A9EFABBA-D7B0-4B48-BBCB-A0F78C9D36A2}" srcId="{21C13789-8A8C-4F38-9447-785E4E5230F1}" destId="{28B43D20-84A6-48BC-91C2-37E8D842B3FB}" srcOrd="2" destOrd="0" parTransId="{CE8BBE26-1686-4D02-A59C-ABE6547D2C70}" sibTransId="{DC8E10CC-323A-4540-8F13-BD0C0BB51B06}"/>
    <dgm:cxn modelId="{FB3C23BC-F690-4791-AB53-7D9925B11447}" type="presOf" srcId="{2FF24653-89D9-4E65-ADBF-CBAFDEA5E792}" destId="{DF0B9157-D979-4160-BB8E-303BC1215EC8}" srcOrd="0" destOrd="0" presId="urn:microsoft.com/office/officeart/2005/8/layout/hList1"/>
    <dgm:cxn modelId="{438CBDCB-CBB7-4CCF-9EF2-5EFC60F772C5}" type="presOf" srcId="{28B43D20-84A6-48BC-91C2-37E8D842B3FB}" destId="{EC953428-9C14-4C70-8ACC-154CF4753D17}" srcOrd="0" destOrd="2" presId="urn:microsoft.com/office/officeart/2005/8/layout/hList1"/>
    <dgm:cxn modelId="{4847D8CC-8912-4E68-97AA-706805863807}" type="presOf" srcId="{577F2B84-2DB4-4DE4-937D-6A3B11046EB6}" destId="{EC953428-9C14-4C70-8ACC-154CF4753D17}" srcOrd="0" destOrd="3" presId="urn:microsoft.com/office/officeart/2005/8/layout/hList1"/>
    <dgm:cxn modelId="{FCE84BCD-AFF5-4DAE-854F-791AA79A5E30}" srcId="{095648F3-1962-4A71-AAC4-9D5B2091774D}" destId="{2FF24653-89D9-4E65-ADBF-CBAFDEA5E792}" srcOrd="0" destOrd="0" parTransId="{4C16F24E-6CF7-45FE-8913-49B42C4D5AFB}" sibTransId="{A518F099-E67D-4180-8226-FD3978FD9EF6}"/>
    <dgm:cxn modelId="{7C77CDDA-F288-4912-9481-AD8189B2DB3E}" type="presOf" srcId="{5D799149-E030-4597-83AA-8DCA9BDB9BD1}" destId="{EDA80B51-30C8-4853-98B2-87706CB9C02F}" srcOrd="0" destOrd="5" presId="urn:microsoft.com/office/officeart/2005/8/layout/hList1"/>
    <dgm:cxn modelId="{887D5EDF-F21B-4B0F-9390-E23E83307B70}" srcId="{21C13789-8A8C-4F38-9447-785E4E5230F1}" destId="{577F2B84-2DB4-4DE4-937D-6A3B11046EB6}" srcOrd="3" destOrd="0" parTransId="{70C4B88E-37D6-4ABC-A283-0B0EEABD6032}" sibTransId="{4A25FF78-293A-4347-85C8-81B82840CEFA}"/>
    <dgm:cxn modelId="{887238E4-056B-4B8E-A80E-D5C0D4C827C2}" type="presOf" srcId="{C87AF091-995B-473C-B726-B58052CE3F9E}" destId="{EC953428-9C14-4C70-8ACC-154CF4753D17}" srcOrd="0" destOrd="1" presId="urn:microsoft.com/office/officeart/2005/8/layout/hList1"/>
    <dgm:cxn modelId="{D31BFEE6-A66F-4D76-BE2B-4EE1CD42C1D0}" srcId="{21C13789-8A8C-4F38-9447-785E4E5230F1}" destId="{9EB52EC9-6B79-4236-BE9B-2265B58F516A}" srcOrd="5" destOrd="0" parTransId="{37736214-75FC-43B7-8FCD-7067FB95E554}" sibTransId="{71BBF9D7-5216-433D-BBD4-19205427536D}"/>
    <dgm:cxn modelId="{16A530F2-2664-4C6C-8951-EF6FA081D953}" type="presOf" srcId="{3D15AC50-D0AE-4575-B268-A23871F98850}" destId="{EDA80B51-30C8-4853-98B2-87706CB9C02F}" srcOrd="0" destOrd="2" presId="urn:microsoft.com/office/officeart/2005/8/layout/hList1"/>
    <dgm:cxn modelId="{421990FE-16F1-4823-B904-16F5A654ABB8}" srcId="{2FF24653-89D9-4E65-ADBF-CBAFDEA5E792}" destId="{5D799149-E030-4597-83AA-8DCA9BDB9BD1}" srcOrd="5" destOrd="0" parTransId="{031B4EEC-89F6-4EA8-8705-DF0DAE02236D}" sibTransId="{09E8A777-5BAB-4588-AC38-472194C37B4C}"/>
    <dgm:cxn modelId="{BC5E925E-0F3E-4452-85CC-EA9E76F081E4}" type="presParOf" srcId="{B00C237E-F7D6-41DD-9DDB-202BDAB6FB7C}" destId="{F944468A-865C-4D16-8DE9-514B79921979}" srcOrd="0" destOrd="0" presId="urn:microsoft.com/office/officeart/2005/8/layout/hList1"/>
    <dgm:cxn modelId="{78190A5B-0FC4-492E-ABF4-61A58CDA6861}" type="presParOf" srcId="{F944468A-865C-4D16-8DE9-514B79921979}" destId="{DF0B9157-D979-4160-BB8E-303BC1215EC8}" srcOrd="0" destOrd="0" presId="urn:microsoft.com/office/officeart/2005/8/layout/hList1"/>
    <dgm:cxn modelId="{1BED9C94-578B-429C-BBD3-6318662A2CBA}" type="presParOf" srcId="{F944468A-865C-4D16-8DE9-514B79921979}" destId="{EDA80B51-30C8-4853-98B2-87706CB9C02F}" srcOrd="1" destOrd="0" presId="urn:microsoft.com/office/officeart/2005/8/layout/hList1"/>
    <dgm:cxn modelId="{4EFC4DA4-11E0-411A-8320-359027F8756E}" type="presParOf" srcId="{B00C237E-F7D6-41DD-9DDB-202BDAB6FB7C}" destId="{F6712830-507B-47ED-89BC-4D965F2DF6D8}" srcOrd="1" destOrd="0" presId="urn:microsoft.com/office/officeart/2005/8/layout/hList1"/>
    <dgm:cxn modelId="{B3551C17-332D-47C5-9BBB-07D4E57B4602}" type="presParOf" srcId="{B00C237E-F7D6-41DD-9DDB-202BDAB6FB7C}" destId="{7E7FE436-E317-4B53-8AAF-1BEF1C4BFE5C}" srcOrd="2" destOrd="0" presId="urn:microsoft.com/office/officeart/2005/8/layout/hList1"/>
    <dgm:cxn modelId="{121A3646-EC10-4090-9ABC-8B5779359847}" type="presParOf" srcId="{7E7FE436-E317-4B53-8AAF-1BEF1C4BFE5C}" destId="{E254D3C6-044E-4C71-A35A-8F51B89E9A4C}" srcOrd="0" destOrd="0" presId="urn:microsoft.com/office/officeart/2005/8/layout/hList1"/>
    <dgm:cxn modelId="{C83D296F-F840-45D6-9CF7-D8F7FCB9C8C5}" type="presParOf" srcId="{7E7FE436-E317-4B53-8AAF-1BEF1C4BFE5C}" destId="{EC953428-9C14-4C70-8ACC-154CF4753D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5648F3-1962-4A71-AAC4-9D5B2091774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FF24653-89D9-4E65-ADBF-CBAFDEA5E792}">
      <dgm:prSet custT="1"/>
      <dgm:spPr/>
      <dgm:t>
        <a:bodyPr/>
        <a:lstStyle/>
        <a:p>
          <a:pPr rtl="0"/>
          <a:r>
            <a:rPr lang="en-US" sz="2800" dirty="0"/>
            <a:t>Policy Exclusions</a:t>
          </a:r>
        </a:p>
      </dgm:t>
    </dgm:pt>
    <dgm:pt modelId="{4C16F24E-6CF7-45FE-8913-49B42C4D5AFB}" type="parTrans" cxnId="{FCE84BCD-AFF5-4DAE-854F-791AA79A5E30}">
      <dgm:prSet/>
      <dgm:spPr/>
      <dgm:t>
        <a:bodyPr/>
        <a:lstStyle/>
        <a:p>
          <a:endParaRPr lang="en-US" sz="1400"/>
        </a:p>
      </dgm:t>
    </dgm:pt>
    <dgm:pt modelId="{A518F099-E67D-4180-8226-FD3978FD9EF6}" type="sibTrans" cxnId="{FCE84BCD-AFF5-4DAE-854F-791AA79A5E30}">
      <dgm:prSet/>
      <dgm:spPr/>
      <dgm:t>
        <a:bodyPr/>
        <a:lstStyle/>
        <a:p>
          <a:endParaRPr lang="en-US" sz="1400"/>
        </a:p>
      </dgm:t>
    </dgm:pt>
    <dgm:pt modelId="{21C13789-8A8C-4F38-9447-785E4E5230F1}">
      <dgm:prSet custT="1"/>
      <dgm:spPr/>
      <dgm:t>
        <a:bodyPr/>
        <a:lstStyle/>
        <a:p>
          <a:pPr rtl="0"/>
          <a:r>
            <a:rPr lang="en-US" sz="2800" dirty="0"/>
            <a:t>Endorsements</a:t>
          </a:r>
        </a:p>
      </dgm:t>
    </dgm:pt>
    <dgm:pt modelId="{A1EFF310-938B-4B32-AF1C-30F70F7C13A4}" type="parTrans" cxnId="{239B3562-D401-4B61-AB08-16727900E0E2}">
      <dgm:prSet/>
      <dgm:spPr/>
      <dgm:t>
        <a:bodyPr/>
        <a:lstStyle/>
        <a:p>
          <a:endParaRPr lang="en-US" sz="1400"/>
        </a:p>
      </dgm:t>
    </dgm:pt>
    <dgm:pt modelId="{B3CAC2AE-0559-4512-A19D-393C62CDF084}" type="sibTrans" cxnId="{239B3562-D401-4B61-AB08-16727900E0E2}">
      <dgm:prSet/>
      <dgm:spPr/>
      <dgm:t>
        <a:bodyPr/>
        <a:lstStyle/>
        <a:p>
          <a:endParaRPr lang="en-US" sz="1400"/>
        </a:p>
      </dgm:t>
    </dgm:pt>
    <dgm:pt modelId="{841C74DC-6929-4DAA-885D-74E6378693E6}">
      <dgm:prSet custT="1"/>
      <dgm:spPr/>
      <dgm:t>
        <a:bodyPr/>
        <a:lstStyle/>
        <a:p>
          <a:pPr rtl="0"/>
          <a:r>
            <a:rPr lang="en-US" sz="1600" dirty="0">
              <a:solidFill>
                <a:schemeClr val="tx1"/>
              </a:solidFill>
            </a:rPr>
            <a:t>Removes morale hazards</a:t>
          </a:r>
        </a:p>
      </dgm:t>
    </dgm:pt>
    <dgm:pt modelId="{5411202C-4DC0-402C-850A-71A027D5B6E2}" type="parTrans" cxnId="{8882C055-2101-4B8C-ACAA-927C3B417711}">
      <dgm:prSet/>
      <dgm:spPr/>
      <dgm:t>
        <a:bodyPr/>
        <a:lstStyle/>
        <a:p>
          <a:endParaRPr lang="en-US"/>
        </a:p>
      </dgm:t>
    </dgm:pt>
    <dgm:pt modelId="{A4758453-750E-40AB-86ED-266CFB42AFBB}" type="sibTrans" cxnId="{8882C055-2101-4B8C-ACAA-927C3B417711}">
      <dgm:prSet/>
      <dgm:spPr/>
      <dgm:t>
        <a:bodyPr/>
        <a:lstStyle/>
        <a:p>
          <a:endParaRPr lang="en-US"/>
        </a:p>
      </dgm:t>
    </dgm:pt>
    <dgm:pt modelId="{906BB470-8A02-4798-94EB-73FB4524835B}">
      <dgm:prSet custT="1"/>
      <dgm:spPr/>
      <dgm:t>
        <a:bodyPr/>
        <a:lstStyle/>
        <a:p>
          <a:pPr rtl="0"/>
          <a:r>
            <a:rPr lang="en-US" sz="1600" dirty="0">
              <a:solidFill>
                <a:schemeClr val="accent1"/>
              </a:solidFill>
            </a:rPr>
            <a:t>Not all policies have endorsements but most all commercial policies do</a:t>
          </a:r>
        </a:p>
      </dgm:t>
    </dgm:pt>
    <dgm:pt modelId="{4B0C6F73-985F-4295-B343-C22CDE5458B7}" type="parTrans" cxnId="{EA56C038-EED5-4FA2-93C9-DD93FE0BB41E}">
      <dgm:prSet/>
      <dgm:spPr/>
      <dgm:t>
        <a:bodyPr/>
        <a:lstStyle/>
        <a:p>
          <a:endParaRPr lang="en-US"/>
        </a:p>
      </dgm:t>
    </dgm:pt>
    <dgm:pt modelId="{BB7E4A4B-F66A-41B4-B3F5-12CAC36356BC}" type="sibTrans" cxnId="{EA56C038-EED5-4FA2-93C9-DD93FE0BB41E}">
      <dgm:prSet/>
      <dgm:spPr/>
      <dgm:t>
        <a:bodyPr/>
        <a:lstStyle/>
        <a:p>
          <a:endParaRPr lang="en-US"/>
        </a:p>
      </dgm:t>
    </dgm:pt>
    <dgm:pt modelId="{124EAE37-5FE0-44B4-9696-24879F3F3E0F}">
      <dgm:prSet custT="1"/>
      <dgm:spPr/>
      <dgm:t>
        <a:bodyPr/>
        <a:lstStyle/>
        <a:p>
          <a:pPr rtl="0"/>
          <a:r>
            <a:rPr lang="en-US" sz="1600" dirty="0"/>
            <a:t>Clarifies coverage</a:t>
          </a:r>
        </a:p>
      </dgm:t>
    </dgm:pt>
    <dgm:pt modelId="{88359D07-60BF-43AA-B0FF-EE64382FD6F3}" type="parTrans" cxnId="{A35C173B-C2A0-4314-9001-36A0D065AA27}">
      <dgm:prSet/>
      <dgm:spPr/>
      <dgm:t>
        <a:bodyPr/>
        <a:lstStyle/>
        <a:p>
          <a:endParaRPr lang="en-US"/>
        </a:p>
      </dgm:t>
    </dgm:pt>
    <dgm:pt modelId="{FD0F04D6-D070-4AA0-986A-9FDF50887314}" type="sibTrans" cxnId="{A35C173B-C2A0-4314-9001-36A0D065AA27}">
      <dgm:prSet/>
      <dgm:spPr/>
      <dgm:t>
        <a:bodyPr/>
        <a:lstStyle/>
        <a:p>
          <a:endParaRPr lang="en-US"/>
        </a:p>
      </dgm:t>
    </dgm:pt>
    <dgm:pt modelId="{C87AF091-995B-473C-B726-B58052CE3F9E}">
      <dgm:prSet custT="1"/>
      <dgm:spPr/>
      <dgm:t>
        <a:bodyPr/>
        <a:lstStyle/>
        <a:p>
          <a:pPr rtl="0"/>
          <a:r>
            <a:rPr lang="en-US" sz="1600" dirty="0"/>
            <a:t>Standard endorsements exist</a:t>
          </a:r>
        </a:p>
      </dgm:t>
    </dgm:pt>
    <dgm:pt modelId="{C76617C0-C25A-4F96-B4BB-D78D7411042B}" type="parTrans" cxnId="{0594FD40-0E2D-4BE6-A067-8F3B3FB08836}">
      <dgm:prSet/>
      <dgm:spPr/>
      <dgm:t>
        <a:bodyPr/>
        <a:lstStyle/>
        <a:p>
          <a:endParaRPr lang="en-US"/>
        </a:p>
      </dgm:t>
    </dgm:pt>
    <dgm:pt modelId="{49DAAEC8-1E9F-4BA7-8423-01CF9909A501}" type="sibTrans" cxnId="{0594FD40-0E2D-4BE6-A067-8F3B3FB08836}">
      <dgm:prSet/>
      <dgm:spPr/>
      <dgm:t>
        <a:bodyPr/>
        <a:lstStyle/>
        <a:p>
          <a:endParaRPr lang="en-US"/>
        </a:p>
      </dgm:t>
    </dgm:pt>
    <dgm:pt modelId="{7CBEECF3-6161-4046-9063-C1EF961F4419}">
      <dgm:prSet custT="1"/>
      <dgm:spPr/>
      <dgm:t>
        <a:bodyPr/>
        <a:lstStyle/>
        <a:p>
          <a:pPr rtl="0"/>
          <a:r>
            <a:rPr lang="en-US" sz="1600" dirty="0">
              <a:solidFill>
                <a:schemeClr val="tx1"/>
              </a:solidFill>
            </a:rPr>
            <a:t>Eliminates overlapping coverage</a:t>
          </a:r>
        </a:p>
      </dgm:t>
    </dgm:pt>
    <dgm:pt modelId="{7BB16068-AF8F-464C-A33E-913BD628576B}" type="parTrans" cxnId="{791C252B-AF56-4BDA-95F9-F31E0125D4B6}">
      <dgm:prSet/>
      <dgm:spPr/>
      <dgm:t>
        <a:bodyPr/>
        <a:lstStyle/>
        <a:p>
          <a:endParaRPr lang="en-US"/>
        </a:p>
      </dgm:t>
    </dgm:pt>
    <dgm:pt modelId="{5B501B4F-453E-404E-93AD-3B02C0912087}" type="sibTrans" cxnId="{791C252B-AF56-4BDA-95F9-F31E0125D4B6}">
      <dgm:prSet/>
      <dgm:spPr/>
      <dgm:t>
        <a:bodyPr/>
        <a:lstStyle/>
        <a:p>
          <a:endParaRPr lang="en-US"/>
        </a:p>
      </dgm:t>
    </dgm:pt>
    <dgm:pt modelId="{62AA3302-53FB-42CD-8A4B-93143CAC0BF5}">
      <dgm:prSet custT="1"/>
      <dgm:spPr/>
      <dgm:t>
        <a:bodyPr/>
        <a:lstStyle/>
        <a:p>
          <a:pPr rtl="0"/>
          <a:r>
            <a:rPr lang="en-US" sz="1600" dirty="0">
              <a:solidFill>
                <a:schemeClr val="tx1"/>
              </a:solidFill>
            </a:rPr>
            <a:t>Removes uninsurable risks</a:t>
          </a:r>
        </a:p>
      </dgm:t>
    </dgm:pt>
    <dgm:pt modelId="{195529AF-296E-4AE5-8342-A0D507FC7541}" type="parTrans" cxnId="{867D8819-C067-442A-ACB7-8158E71C20E1}">
      <dgm:prSet/>
      <dgm:spPr/>
      <dgm:t>
        <a:bodyPr/>
        <a:lstStyle/>
        <a:p>
          <a:endParaRPr lang="en-US"/>
        </a:p>
      </dgm:t>
    </dgm:pt>
    <dgm:pt modelId="{B7F6AA58-450F-4B6C-B0F5-9AD4D5F3996C}" type="sibTrans" cxnId="{867D8819-C067-442A-ACB7-8158E71C20E1}">
      <dgm:prSet/>
      <dgm:spPr/>
      <dgm:t>
        <a:bodyPr/>
        <a:lstStyle/>
        <a:p>
          <a:endParaRPr lang="en-US"/>
        </a:p>
      </dgm:t>
    </dgm:pt>
    <dgm:pt modelId="{7FE98222-9252-4009-A58D-6D8511BEF199}">
      <dgm:prSet custT="1"/>
      <dgm:spPr/>
      <dgm:t>
        <a:bodyPr/>
        <a:lstStyle/>
        <a:p>
          <a:pPr rtl="0"/>
          <a:r>
            <a:rPr lang="en-US" sz="1600" b="1" dirty="0">
              <a:solidFill>
                <a:schemeClr val="accent1"/>
              </a:solidFill>
            </a:rPr>
            <a:t>Every exclusion serves a purpose</a:t>
          </a:r>
        </a:p>
      </dgm:t>
    </dgm:pt>
    <dgm:pt modelId="{80BE496E-3438-4D79-9257-F53BBB3A94EB}" type="parTrans" cxnId="{A2B3F948-B805-4C1F-BA4A-A4A8F1AEE6D6}">
      <dgm:prSet/>
      <dgm:spPr/>
      <dgm:t>
        <a:bodyPr/>
        <a:lstStyle/>
        <a:p>
          <a:endParaRPr lang="en-US"/>
        </a:p>
      </dgm:t>
    </dgm:pt>
    <dgm:pt modelId="{C2A30D5A-73FB-4B1C-91C3-6C825069F305}" type="sibTrans" cxnId="{A2B3F948-B805-4C1F-BA4A-A4A8F1AEE6D6}">
      <dgm:prSet/>
      <dgm:spPr/>
      <dgm:t>
        <a:bodyPr/>
        <a:lstStyle/>
        <a:p>
          <a:endParaRPr lang="en-US"/>
        </a:p>
      </dgm:t>
    </dgm:pt>
    <dgm:pt modelId="{32FEAFB9-67B9-4EAD-82C9-92C22F0216D9}">
      <dgm:prSet custT="1"/>
      <dgm:spPr/>
      <dgm:t>
        <a:bodyPr/>
        <a:lstStyle/>
        <a:p>
          <a:pPr rtl="0"/>
          <a:r>
            <a:rPr lang="en-US" sz="1600" dirty="0">
              <a:solidFill>
                <a:schemeClr val="tx1"/>
              </a:solidFill>
            </a:rPr>
            <a:t>Removes coverages that are not contemplated in the premium</a:t>
          </a:r>
        </a:p>
      </dgm:t>
    </dgm:pt>
    <dgm:pt modelId="{C1544062-C5E0-4B6D-B889-165A0004D215}" type="parTrans" cxnId="{BB7E66BE-053B-4B01-BA80-067F65AABA6F}">
      <dgm:prSet/>
      <dgm:spPr/>
      <dgm:t>
        <a:bodyPr/>
        <a:lstStyle/>
        <a:p>
          <a:endParaRPr lang="en-US"/>
        </a:p>
      </dgm:t>
    </dgm:pt>
    <dgm:pt modelId="{9DA0CDC1-E315-4F5B-BDC7-AD72BAA7129A}" type="sibTrans" cxnId="{BB7E66BE-053B-4B01-BA80-067F65AABA6F}">
      <dgm:prSet/>
      <dgm:spPr/>
      <dgm:t>
        <a:bodyPr/>
        <a:lstStyle/>
        <a:p>
          <a:endParaRPr lang="en-US"/>
        </a:p>
      </dgm:t>
    </dgm:pt>
    <dgm:pt modelId="{0A38D7F7-5136-4080-9076-A1859A7EC119}">
      <dgm:prSet custT="1"/>
      <dgm:spPr/>
      <dgm:t>
        <a:bodyPr/>
        <a:lstStyle/>
        <a:p>
          <a:pPr rtl="0"/>
          <a:r>
            <a:rPr lang="en-US" sz="1600" b="1" dirty="0">
              <a:solidFill>
                <a:schemeClr val="tx1"/>
              </a:solidFill>
            </a:rPr>
            <a:t>REDUCES COVERAGE</a:t>
          </a:r>
        </a:p>
      </dgm:t>
    </dgm:pt>
    <dgm:pt modelId="{A1901076-F76A-489E-8F2C-4B041BEE813B}" type="parTrans" cxnId="{2F65DB97-B8C0-4A8A-AAC2-6A46737348A3}">
      <dgm:prSet/>
      <dgm:spPr/>
      <dgm:t>
        <a:bodyPr/>
        <a:lstStyle/>
        <a:p>
          <a:endParaRPr lang="en-US"/>
        </a:p>
      </dgm:t>
    </dgm:pt>
    <dgm:pt modelId="{14E4FDC2-C96F-42F6-B739-BC86F1D31FCB}" type="sibTrans" cxnId="{2F65DB97-B8C0-4A8A-AAC2-6A46737348A3}">
      <dgm:prSet/>
      <dgm:spPr/>
      <dgm:t>
        <a:bodyPr/>
        <a:lstStyle/>
        <a:p>
          <a:endParaRPr lang="en-US"/>
        </a:p>
      </dgm:t>
    </dgm:pt>
    <dgm:pt modelId="{BCA5A302-0415-4EC3-99F4-9F24290370AE}">
      <dgm:prSet custT="1"/>
      <dgm:spPr/>
      <dgm:t>
        <a:bodyPr/>
        <a:lstStyle/>
        <a:p>
          <a:pPr rtl="0"/>
          <a:r>
            <a:rPr lang="en-US" sz="1600" dirty="0"/>
            <a:t>Takes away coverage</a:t>
          </a:r>
        </a:p>
      </dgm:t>
    </dgm:pt>
    <dgm:pt modelId="{96AFC9C3-CDAC-4744-981C-C34FDC769B00}" type="parTrans" cxnId="{60590B7C-D3B6-4632-880F-B5A754340953}">
      <dgm:prSet/>
      <dgm:spPr/>
      <dgm:t>
        <a:bodyPr/>
        <a:lstStyle/>
        <a:p>
          <a:endParaRPr lang="en-US"/>
        </a:p>
      </dgm:t>
    </dgm:pt>
    <dgm:pt modelId="{9C60B6C3-4068-4AF6-BFF5-6F894F13EC5A}" type="sibTrans" cxnId="{60590B7C-D3B6-4632-880F-B5A754340953}">
      <dgm:prSet/>
      <dgm:spPr/>
      <dgm:t>
        <a:bodyPr/>
        <a:lstStyle/>
        <a:p>
          <a:endParaRPr lang="en-US"/>
        </a:p>
      </dgm:t>
    </dgm:pt>
    <dgm:pt modelId="{3BBA97AF-4DE1-45F8-AE8E-947C9ABFC545}">
      <dgm:prSet custT="1"/>
      <dgm:spPr/>
      <dgm:t>
        <a:bodyPr/>
        <a:lstStyle/>
        <a:p>
          <a:pPr rtl="0"/>
          <a:r>
            <a:rPr lang="en-US" sz="1600" dirty="0"/>
            <a:t>Carves out …..</a:t>
          </a:r>
        </a:p>
      </dgm:t>
    </dgm:pt>
    <dgm:pt modelId="{ABF58D64-3EF0-4AB1-970A-C8FCEEC41EAE}" type="parTrans" cxnId="{4013F6C0-FEC2-433A-9981-63DE2D0BEA0E}">
      <dgm:prSet/>
      <dgm:spPr/>
      <dgm:t>
        <a:bodyPr/>
        <a:lstStyle/>
        <a:p>
          <a:endParaRPr lang="en-US"/>
        </a:p>
      </dgm:t>
    </dgm:pt>
    <dgm:pt modelId="{AF48EFBE-1669-4AC8-A25C-5F784AEDF82F}" type="sibTrans" cxnId="{4013F6C0-FEC2-433A-9981-63DE2D0BEA0E}">
      <dgm:prSet/>
      <dgm:spPr/>
      <dgm:t>
        <a:bodyPr/>
        <a:lstStyle/>
        <a:p>
          <a:endParaRPr lang="en-US"/>
        </a:p>
      </dgm:t>
    </dgm:pt>
    <dgm:pt modelId="{62E65F02-8D2D-4C91-8BE1-FF2ADCA8FF37}">
      <dgm:prSet custT="1"/>
      <dgm:spPr/>
      <dgm:t>
        <a:bodyPr/>
        <a:lstStyle/>
        <a:p>
          <a:pPr rtl="0"/>
          <a:r>
            <a:rPr lang="en-US" sz="1600" dirty="0"/>
            <a:t>Restricts coverage</a:t>
          </a:r>
        </a:p>
      </dgm:t>
    </dgm:pt>
    <dgm:pt modelId="{5170C1EE-4A37-4255-BBA8-25A7EBB05475}" type="parTrans" cxnId="{B86FD98A-0BA7-4613-B349-93FC7B1D2500}">
      <dgm:prSet/>
      <dgm:spPr/>
      <dgm:t>
        <a:bodyPr/>
        <a:lstStyle/>
        <a:p>
          <a:endParaRPr lang="en-US"/>
        </a:p>
      </dgm:t>
    </dgm:pt>
    <dgm:pt modelId="{A570FEC2-9576-45DA-8577-9E133E597078}" type="sibTrans" cxnId="{B86FD98A-0BA7-4613-B349-93FC7B1D2500}">
      <dgm:prSet/>
      <dgm:spPr/>
      <dgm:t>
        <a:bodyPr/>
        <a:lstStyle/>
        <a:p>
          <a:endParaRPr lang="en-US"/>
        </a:p>
      </dgm:t>
    </dgm:pt>
    <dgm:pt modelId="{7D15951D-DA93-4038-AA67-A2AB45DF6E90}">
      <dgm:prSet custT="1"/>
      <dgm:spPr/>
      <dgm:t>
        <a:bodyPr/>
        <a:lstStyle/>
        <a:p>
          <a:pPr rtl="0"/>
          <a:r>
            <a:rPr lang="en-US" sz="1600" b="1" dirty="0"/>
            <a:t>Each line of business has needs to customize the coverage</a:t>
          </a:r>
        </a:p>
      </dgm:t>
    </dgm:pt>
    <dgm:pt modelId="{95AACDC3-4D1B-407C-8192-9B0F3AD54877}" type="parTrans" cxnId="{7069C646-2FF5-46C7-8090-C11F8833CAF6}">
      <dgm:prSet/>
      <dgm:spPr/>
      <dgm:t>
        <a:bodyPr/>
        <a:lstStyle/>
        <a:p>
          <a:endParaRPr lang="en-US"/>
        </a:p>
      </dgm:t>
    </dgm:pt>
    <dgm:pt modelId="{2B1A951D-C82B-4D57-9FF4-F2D1BE0993BA}" type="sibTrans" cxnId="{7069C646-2FF5-46C7-8090-C11F8833CAF6}">
      <dgm:prSet/>
      <dgm:spPr/>
      <dgm:t>
        <a:bodyPr/>
        <a:lstStyle/>
        <a:p>
          <a:endParaRPr lang="en-US"/>
        </a:p>
      </dgm:t>
    </dgm:pt>
    <dgm:pt modelId="{1A948583-C9F5-4D43-AEED-72679B2EAFE3}">
      <dgm:prSet custT="1"/>
      <dgm:spPr/>
      <dgm:t>
        <a:bodyPr/>
        <a:lstStyle/>
        <a:p>
          <a:pPr rtl="0"/>
          <a:r>
            <a:rPr lang="en-US" sz="1600" dirty="0"/>
            <a:t>Grants coverage</a:t>
          </a:r>
        </a:p>
      </dgm:t>
    </dgm:pt>
    <dgm:pt modelId="{F21A734C-9946-4CAA-9A44-C830DC164482}" type="parTrans" cxnId="{2E9B74E0-535C-484A-9A90-A6D707112AC1}">
      <dgm:prSet/>
      <dgm:spPr/>
      <dgm:t>
        <a:bodyPr/>
        <a:lstStyle/>
        <a:p>
          <a:endParaRPr lang="en-US"/>
        </a:p>
      </dgm:t>
    </dgm:pt>
    <dgm:pt modelId="{4053CD0A-A538-4A5A-B687-64B5AAD5183C}" type="sibTrans" cxnId="{2E9B74E0-535C-484A-9A90-A6D707112AC1}">
      <dgm:prSet/>
      <dgm:spPr/>
      <dgm:t>
        <a:bodyPr/>
        <a:lstStyle/>
        <a:p>
          <a:endParaRPr lang="en-US"/>
        </a:p>
      </dgm:t>
    </dgm:pt>
    <dgm:pt modelId="{B00C237E-F7D6-41DD-9DDB-202BDAB6FB7C}" type="pres">
      <dgm:prSet presAssocID="{095648F3-1962-4A71-AAC4-9D5B2091774D}" presName="Name0" presStyleCnt="0">
        <dgm:presLayoutVars>
          <dgm:dir/>
          <dgm:animLvl val="lvl"/>
          <dgm:resizeHandles val="exact"/>
        </dgm:presLayoutVars>
      </dgm:prSet>
      <dgm:spPr/>
    </dgm:pt>
    <dgm:pt modelId="{F944468A-865C-4D16-8DE9-514B79921979}" type="pres">
      <dgm:prSet presAssocID="{2FF24653-89D9-4E65-ADBF-CBAFDEA5E792}" presName="composite" presStyleCnt="0"/>
      <dgm:spPr/>
    </dgm:pt>
    <dgm:pt modelId="{DF0B9157-D979-4160-BB8E-303BC1215EC8}" type="pres">
      <dgm:prSet presAssocID="{2FF24653-89D9-4E65-ADBF-CBAFDEA5E792}" presName="parTx" presStyleLbl="alignNode1" presStyleIdx="0" presStyleCnt="2" custScaleY="90854" custLinFactNeighborX="-1" custLinFactNeighborY="-13719">
        <dgm:presLayoutVars>
          <dgm:chMax val="0"/>
          <dgm:chPref val="0"/>
          <dgm:bulletEnabled val="1"/>
        </dgm:presLayoutVars>
      </dgm:prSet>
      <dgm:spPr/>
    </dgm:pt>
    <dgm:pt modelId="{EDA80B51-30C8-4853-98B2-87706CB9C02F}" type="pres">
      <dgm:prSet presAssocID="{2FF24653-89D9-4E65-ADBF-CBAFDEA5E792}" presName="desTx" presStyleLbl="alignAccFollowNode1" presStyleIdx="0" presStyleCnt="2">
        <dgm:presLayoutVars>
          <dgm:bulletEnabled val="1"/>
        </dgm:presLayoutVars>
      </dgm:prSet>
      <dgm:spPr/>
    </dgm:pt>
    <dgm:pt modelId="{F6712830-507B-47ED-89BC-4D965F2DF6D8}" type="pres">
      <dgm:prSet presAssocID="{A518F099-E67D-4180-8226-FD3978FD9EF6}" presName="space" presStyleCnt="0"/>
      <dgm:spPr/>
    </dgm:pt>
    <dgm:pt modelId="{7E7FE436-E317-4B53-8AAF-1BEF1C4BFE5C}" type="pres">
      <dgm:prSet presAssocID="{21C13789-8A8C-4F38-9447-785E4E5230F1}" presName="composite" presStyleCnt="0"/>
      <dgm:spPr/>
    </dgm:pt>
    <dgm:pt modelId="{E254D3C6-044E-4C71-A35A-8F51B89E9A4C}" type="pres">
      <dgm:prSet presAssocID="{21C13789-8A8C-4F38-9447-785E4E5230F1}" presName="parTx" presStyleLbl="alignNode1" presStyleIdx="1" presStyleCnt="2" custScaleY="90854" custLinFactNeighborX="1" custLinFactNeighborY="-13719">
        <dgm:presLayoutVars>
          <dgm:chMax val="0"/>
          <dgm:chPref val="0"/>
          <dgm:bulletEnabled val="1"/>
        </dgm:presLayoutVars>
      </dgm:prSet>
      <dgm:spPr/>
    </dgm:pt>
    <dgm:pt modelId="{EC953428-9C14-4C70-8ACC-154CF4753D17}" type="pres">
      <dgm:prSet presAssocID="{21C13789-8A8C-4F38-9447-785E4E5230F1}" presName="desTx" presStyleLbl="alignAccFollowNode1" presStyleIdx="1" presStyleCnt="2">
        <dgm:presLayoutVars>
          <dgm:bulletEnabled val="1"/>
        </dgm:presLayoutVars>
      </dgm:prSet>
      <dgm:spPr/>
    </dgm:pt>
  </dgm:ptLst>
  <dgm:cxnLst>
    <dgm:cxn modelId="{BA9D4303-840F-4FA9-B884-93473CE872AE}" type="presOf" srcId="{7D15951D-DA93-4038-AA67-A2AB45DF6E90}" destId="{EC953428-9C14-4C70-8ACC-154CF4753D17}" srcOrd="0" destOrd="2" presId="urn:microsoft.com/office/officeart/2005/8/layout/hList1"/>
    <dgm:cxn modelId="{617CF10A-068F-4EDA-9084-2330EE4701D2}" type="presOf" srcId="{62AA3302-53FB-42CD-8A4B-93143CAC0BF5}" destId="{EDA80B51-30C8-4853-98B2-87706CB9C02F}" srcOrd="0" destOrd="3" presId="urn:microsoft.com/office/officeart/2005/8/layout/hList1"/>
    <dgm:cxn modelId="{867D8819-C067-442A-ACB7-8158E71C20E1}" srcId="{2FF24653-89D9-4E65-ADBF-CBAFDEA5E792}" destId="{62AA3302-53FB-42CD-8A4B-93143CAC0BF5}" srcOrd="3" destOrd="0" parTransId="{195529AF-296E-4AE5-8342-A0D507FC7541}" sibTransId="{B7F6AA58-450F-4B6C-B0F5-9AD4D5F3996C}"/>
    <dgm:cxn modelId="{215B7D26-1BA1-435E-8418-B330A541BFA9}" type="presOf" srcId="{095648F3-1962-4A71-AAC4-9D5B2091774D}" destId="{B00C237E-F7D6-41DD-9DDB-202BDAB6FB7C}" srcOrd="0" destOrd="0" presId="urn:microsoft.com/office/officeart/2005/8/layout/hList1"/>
    <dgm:cxn modelId="{54EB4F29-A787-4F2C-B5B6-151AD4D65CE3}" type="presOf" srcId="{124EAE37-5FE0-44B4-9696-24879F3F3E0F}" destId="{EC953428-9C14-4C70-8ACC-154CF4753D17}" srcOrd="0" destOrd="7" presId="urn:microsoft.com/office/officeart/2005/8/layout/hList1"/>
    <dgm:cxn modelId="{791C252B-AF56-4BDA-95F9-F31E0125D4B6}" srcId="{2FF24653-89D9-4E65-ADBF-CBAFDEA5E792}" destId="{7CBEECF3-6161-4046-9063-C1EF961F4419}" srcOrd="2" destOrd="0" parTransId="{7BB16068-AF8F-464C-A33E-913BD628576B}" sibTransId="{5B501B4F-453E-404E-93AD-3B02C0912087}"/>
    <dgm:cxn modelId="{EA56C038-EED5-4FA2-93C9-DD93FE0BB41E}" srcId="{21C13789-8A8C-4F38-9447-785E4E5230F1}" destId="{906BB470-8A02-4798-94EB-73FB4524835B}" srcOrd="0" destOrd="0" parTransId="{4B0C6F73-985F-4295-B343-C22CDE5458B7}" sibTransId="{BB7E4A4B-F66A-41B4-B3F5-12CAC36356BC}"/>
    <dgm:cxn modelId="{A35C173B-C2A0-4314-9001-36A0D065AA27}" srcId="{21C13789-8A8C-4F38-9447-785E4E5230F1}" destId="{124EAE37-5FE0-44B4-9696-24879F3F3E0F}" srcOrd="7" destOrd="0" parTransId="{88359D07-60BF-43AA-B0FF-EE64382FD6F3}" sibTransId="{FD0F04D6-D070-4AA0-986A-9FDF50887314}"/>
    <dgm:cxn modelId="{8A5E753B-C88E-41E3-BD56-D7E8EFCA9CD6}" type="presOf" srcId="{7CBEECF3-6161-4046-9063-C1EF961F4419}" destId="{EDA80B51-30C8-4853-98B2-87706CB9C02F}" srcOrd="0" destOrd="2" presId="urn:microsoft.com/office/officeart/2005/8/layout/hList1"/>
    <dgm:cxn modelId="{0594FD40-0E2D-4BE6-A067-8F3B3FB08836}" srcId="{21C13789-8A8C-4F38-9447-785E4E5230F1}" destId="{C87AF091-995B-473C-B726-B58052CE3F9E}" srcOrd="1" destOrd="0" parTransId="{C76617C0-C25A-4F96-B4BB-D78D7411042B}" sibTransId="{49DAAEC8-1E9F-4BA7-8423-01CF9909A501}"/>
    <dgm:cxn modelId="{239B3562-D401-4B61-AB08-16727900E0E2}" srcId="{095648F3-1962-4A71-AAC4-9D5B2091774D}" destId="{21C13789-8A8C-4F38-9447-785E4E5230F1}" srcOrd="1" destOrd="0" parTransId="{A1EFF310-938B-4B32-AF1C-30F70F7C13A4}" sibTransId="{B3CAC2AE-0559-4512-A19D-393C62CDF084}"/>
    <dgm:cxn modelId="{7069C646-2FF5-46C7-8090-C11F8833CAF6}" srcId="{21C13789-8A8C-4F38-9447-785E4E5230F1}" destId="{7D15951D-DA93-4038-AA67-A2AB45DF6E90}" srcOrd="2" destOrd="0" parTransId="{95AACDC3-4D1B-407C-8192-9B0F3AD54877}" sibTransId="{2B1A951D-C82B-4D57-9FF4-F2D1BE0993BA}"/>
    <dgm:cxn modelId="{A2B3F948-B805-4C1F-BA4A-A4A8F1AEE6D6}" srcId="{2FF24653-89D9-4E65-ADBF-CBAFDEA5E792}" destId="{7FE98222-9252-4009-A58D-6D8511BEF199}" srcOrd="0" destOrd="0" parTransId="{80BE496E-3438-4D79-9257-F53BBB3A94EB}" sibTransId="{C2A30D5A-73FB-4B1C-91C3-6C825069F305}"/>
    <dgm:cxn modelId="{BF343854-A4DA-46B0-9F77-CC1032D52787}" type="presOf" srcId="{62E65F02-8D2D-4C91-8BE1-FF2ADCA8FF37}" destId="{EC953428-9C14-4C70-8ACC-154CF4753D17}" srcOrd="0" destOrd="6" presId="urn:microsoft.com/office/officeart/2005/8/layout/hList1"/>
    <dgm:cxn modelId="{8882C055-2101-4B8C-ACAA-927C3B417711}" srcId="{2FF24653-89D9-4E65-ADBF-CBAFDEA5E792}" destId="{841C74DC-6929-4DAA-885D-74E6378693E6}" srcOrd="4" destOrd="0" parTransId="{5411202C-4DC0-402C-850A-71A027D5B6E2}" sibTransId="{A4758453-750E-40AB-86ED-266CFB42AFBB}"/>
    <dgm:cxn modelId="{8D246A76-51FE-4685-82BB-8E8DD62A0A6F}" type="presOf" srcId="{841C74DC-6929-4DAA-885D-74E6378693E6}" destId="{EDA80B51-30C8-4853-98B2-87706CB9C02F}" srcOrd="0" destOrd="4" presId="urn:microsoft.com/office/officeart/2005/8/layout/hList1"/>
    <dgm:cxn modelId="{63CDC576-F881-4A2A-9A52-38CBADEABB90}" type="presOf" srcId="{21C13789-8A8C-4F38-9447-785E4E5230F1}" destId="{E254D3C6-044E-4C71-A35A-8F51B89E9A4C}" srcOrd="0" destOrd="0" presId="urn:microsoft.com/office/officeart/2005/8/layout/hList1"/>
    <dgm:cxn modelId="{60590B7C-D3B6-4632-880F-B5A754340953}" srcId="{21C13789-8A8C-4F38-9447-785E4E5230F1}" destId="{BCA5A302-0415-4EC3-99F4-9F24290370AE}" srcOrd="4" destOrd="0" parTransId="{96AFC9C3-CDAC-4744-981C-C34FDC769B00}" sibTransId="{9C60B6C3-4068-4AF6-BFF5-6F894F13EC5A}"/>
    <dgm:cxn modelId="{B86FD98A-0BA7-4613-B349-93FC7B1D2500}" srcId="{21C13789-8A8C-4F38-9447-785E4E5230F1}" destId="{62E65F02-8D2D-4C91-8BE1-FF2ADCA8FF37}" srcOrd="6" destOrd="0" parTransId="{5170C1EE-4A37-4255-BBA8-25A7EBB05475}" sibTransId="{A570FEC2-9576-45DA-8577-9E133E597078}"/>
    <dgm:cxn modelId="{2F65DB97-B8C0-4A8A-AAC2-6A46737348A3}" srcId="{2FF24653-89D9-4E65-ADBF-CBAFDEA5E792}" destId="{0A38D7F7-5136-4080-9076-A1859A7EC119}" srcOrd="5" destOrd="0" parTransId="{A1901076-F76A-489E-8F2C-4B041BEE813B}" sibTransId="{14E4FDC2-C96F-42F6-B739-BC86F1D31FCB}"/>
    <dgm:cxn modelId="{A8810C98-6940-4974-9DF0-E32B2C03CD8C}" type="presOf" srcId="{3BBA97AF-4DE1-45F8-AE8E-947C9ABFC545}" destId="{EC953428-9C14-4C70-8ACC-154CF4753D17}" srcOrd="0" destOrd="5" presId="urn:microsoft.com/office/officeart/2005/8/layout/hList1"/>
    <dgm:cxn modelId="{906D31A6-9806-4DF3-A69B-8418B644455C}" type="presOf" srcId="{BCA5A302-0415-4EC3-99F4-9F24290370AE}" destId="{EC953428-9C14-4C70-8ACC-154CF4753D17}" srcOrd="0" destOrd="4" presId="urn:microsoft.com/office/officeart/2005/8/layout/hList1"/>
    <dgm:cxn modelId="{6DB901B0-F917-4586-917C-0C8738E6FAD6}" type="presOf" srcId="{1A948583-C9F5-4D43-AEED-72679B2EAFE3}" destId="{EC953428-9C14-4C70-8ACC-154CF4753D17}" srcOrd="0" destOrd="3" presId="urn:microsoft.com/office/officeart/2005/8/layout/hList1"/>
    <dgm:cxn modelId="{FB3C23BC-F690-4791-AB53-7D9925B11447}" type="presOf" srcId="{2FF24653-89D9-4E65-ADBF-CBAFDEA5E792}" destId="{DF0B9157-D979-4160-BB8E-303BC1215EC8}" srcOrd="0" destOrd="0" presId="urn:microsoft.com/office/officeart/2005/8/layout/hList1"/>
    <dgm:cxn modelId="{BB7E66BE-053B-4B01-BA80-067F65AABA6F}" srcId="{2FF24653-89D9-4E65-ADBF-CBAFDEA5E792}" destId="{32FEAFB9-67B9-4EAD-82C9-92C22F0216D9}" srcOrd="1" destOrd="0" parTransId="{C1544062-C5E0-4B6D-B889-165A0004D215}" sibTransId="{9DA0CDC1-E315-4F5B-BDC7-AD72BAA7129A}"/>
    <dgm:cxn modelId="{4013F6C0-FEC2-433A-9981-63DE2D0BEA0E}" srcId="{21C13789-8A8C-4F38-9447-785E4E5230F1}" destId="{3BBA97AF-4DE1-45F8-AE8E-947C9ABFC545}" srcOrd="5" destOrd="0" parTransId="{ABF58D64-3EF0-4AB1-970A-C8FCEEC41EAE}" sibTransId="{AF48EFBE-1669-4AC8-A25C-5F784AEDF82F}"/>
    <dgm:cxn modelId="{FCE84BCD-AFF5-4DAE-854F-791AA79A5E30}" srcId="{095648F3-1962-4A71-AAC4-9D5B2091774D}" destId="{2FF24653-89D9-4E65-ADBF-CBAFDEA5E792}" srcOrd="0" destOrd="0" parTransId="{4C16F24E-6CF7-45FE-8913-49B42C4D5AFB}" sibTransId="{A518F099-E67D-4180-8226-FD3978FD9EF6}"/>
    <dgm:cxn modelId="{2E9B74E0-535C-484A-9A90-A6D707112AC1}" srcId="{21C13789-8A8C-4F38-9447-785E4E5230F1}" destId="{1A948583-C9F5-4D43-AEED-72679B2EAFE3}" srcOrd="3" destOrd="0" parTransId="{F21A734C-9946-4CAA-9A44-C830DC164482}" sibTransId="{4053CD0A-A538-4A5A-B687-64B5AAD5183C}"/>
    <dgm:cxn modelId="{FDACBCE0-E57C-4A9C-BB6D-8BF13B2F038C}" type="presOf" srcId="{0A38D7F7-5136-4080-9076-A1859A7EC119}" destId="{EDA80B51-30C8-4853-98B2-87706CB9C02F}" srcOrd="0" destOrd="5" presId="urn:microsoft.com/office/officeart/2005/8/layout/hList1"/>
    <dgm:cxn modelId="{887238E4-056B-4B8E-A80E-D5C0D4C827C2}" type="presOf" srcId="{C87AF091-995B-473C-B726-B58052CE3F9E}" destId="{EC953428-9C14-4C70-8ACC-154CF4753D17}" srcOrd="0" destOrd="1" presId="urn:microsoft.com/office/officeart/2005/8/layout/hList1"/>
    <dgm:cxn modelId="{344919F1-C30F-4173-B8D6-5C99B9EFA2DB}" type="presOf" srcId="{32FEAFB9-67B9-4EAD-82C9-92C22F0216D9}" destId="{EDA80B51-30C8-4853-98B2-87706CB9C02F}" srcOrd="0" destOrd="1" presId="urn:microsoft.com/office/officeart/2005/8/layout/hList1"/>
    <dgm:cxn modelId="{9DFAAAF6-CDA4-4714-808A-0936F9DB6F37}" type="presOf" srcId="{7FE98222-9252-4009-A58D-6D8511BEF199}" destId="{EDA80B51-30C8-4853-98B2-87706CB9C02F}" srcOrd="0" destOrd="0" presId="urn:microsoft.com/office/officeart/2005/8/layout/hList1"/>
    <dgm:cxn modelId="{C4BEE0FE-10C2-4E33-A048-AD67E53791FD}" type="presOf" srcId="{906BB470-8A02-4798-94EB-73FB4524835B}" destId="{EC953428-9C14-4C70-8ACC-154CF4753D17}" srcOrd="0" destOrd="0" presId="urn:microsoft.com/office/officeart/2005/8/layout/hList1"/>
    <dgm:cxn modelId="{BC5E925E-0F3E-4452-85CC-EA9E76F081E4}" type="presParOf" srcId="{B00C237E-F7D6-41DD-9DDB-202BDAB6FB7C}" destId="{F944468A-865C-4D16-8DE9-514B79921979}" srcOrd="0" destOrd="0" presId="urn:microsoft.com/office/officeart/2005/8/layout/hList1"/>
    <dgm:cxn modelId="{78190A5B-0FC4-492E-ABF4-61A58CDA6861}" type="presParOf" srcId="{F944468A-865C-4D16-8DE9-514B79921979}" destId="{DF0B9157-D979-4160-BB8E-303BC1215EC8}" srcOrd="0" destOrd="0" presId="urn:microsoft.com/office/officeart/2005/8/layout/hList1"/>
    <dgm:cxn modelId="{1BED9C94-578B-429C-BBD3-6318662A2CBA}" type="presParOf" srcId="{F944468A-865C-4D16-8DE9-514B79921979}" destId="{EDA80B51-30C8-4853-98B2-87706CB9C02F}" srcOrd="1" destOrd="0" presId="urn:microsoft.com/office/officeart/2005/8/layout/hList1"/>
    <dgm:cxn modelId="{4EFC4DA4-11E0-411A-8320-359027F8756E}" type="presParOf" srcId="{B00C237E-F7D6-41DD-9DDB-202BDAB6FB7C}" destId="{F6712830-507B-47ED-89BC-4D965F2DF6D8}" srcOrd="1" destOrd="0" presId="urn:microsoft.com/office/officeart/2005/8/layout/hList1"/>
    <dgm:cxn modelId="{B3551C17-332D-47C5-9BBB-07D4E57B4602}" type="presParOf" srcId="{B00C237E-F7D6-41DD-9DDB-202BDAB6FB7C}" destId="{7E7FE436-E317-4B53-8AAF-1BEF1C4BFE5C}" srcOrd="2" destOrd="0" presId="urn:microsoft.com/office/officeart/2005/8/layout/hList1"/>
    <dgm:cxn modelId="{121A3646-EC10-4090-9ABC-8B5779359847}" type="presParOf" srcId="{7E7FE436-E317-4B53-8AAF-1BEF1C4BFE5C}" destId="{E254D3C6-044E-4C71-A35A-8F51B89E9A4C}" srcOrd="0" destOrd="0" presId="urn:microsoft.com/office/officeart/2005/8/layout/hList1"/>
    <dgm:cxn modelId="{C83D296F-F840-45D6-9CF7-D8F7FCB9C8C5}" type="presParOf" srcId="{7E7FE436-E317-4B53-8AAF-1BEF1C4BFE5C}" destId="{EC953428-9C14-4C70-8ACC-154CF4753D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B5FD2-41F5-457E-BF49-0D75298A6734}">
      <dsp:nvSpPr>
        <dsp:cNvPr id="0" name=""/>
        <dsp:cNvSpPr/>
      </dsp:nvSpPr>
      <dsp:spPr>
        <a:xfrm>
          <a:off x="1525623" y="-28985"/>
          <a:ext cx="4814287" cy="4814287"/>
        </a:xfrm>
        <a:prstGeom prst="circularArrow">
          <a:avLst>
            <a:gd name="adj1" fmla="val 5544"/>
            <a:gd name="adj2" fmla="val 330680"/>
            <a:gd name="adj3" fmla="val 14504063"/>
            <a:gd name="adj4" fmla="val 16956934"/>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659FB-FC6F-4BA5-840C-B9E0548F99B0}">
      <dsp:nvSpPr>
        <dsp:cNvPr id="0" name=""/>
        <dsp:cNvSpPr/>
      </dsp:nvSpPr>
      <dsp:spPr>
        <a:xfrm>
          <a:off x="3177130" y="3403"/>
          <a:ext cx="1511273" cy="7556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Purpose of Insurance</a:t>
          </a:r>
        </a:p>
      </dsp:txBody>
      <dsp:txXfrm>
        <a:off x="3214017" y="40290"/>
        <a:ext cx="1437499" cy="681862"/>
      </dsp:txXfrm>
    </dsp:sp>
    <dsp:sp modelId="{B7A451F0-25BB-437E-97DD-DA5628803607}">
      <dsp:nvSpPr>
        <dsp:cNvPr id="0" name=""/>
        <dsp:cNvSpPr/>
      </dsp:nvSpPr>
      <dsp:spPr>
        <a:xfrm>
          <a:off x="4782231" y="776379"/>
          <a:ext cx="1511273" cy="755636"/>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Types of Insurance Policies</a:t>
          </a:r>
        </a:p>
      </dsp:txBody>
      <dsp:txXfrm>
        <a:off x="4819118" y="813266"/>
        <a:ext cx="1437499" cy="681862"/>
      </dsp:txXfrm>
    </dsp:sp>
    <dsp:sp modelId="{BF3B0146-5AED-4195-BB43-EBBE5311497A}">
      <dsp:nvSpPr>
        <dsp:cNvPr id="0" name=""/>
        <dsp:cNvSpPr/>
      </dsp:nvSpPr>
      <dsp:spPr>
        <a:xfrm>
          <a:off x="5178658" y="2513240"/>
          <a:ext cx="1511273" cy="75563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Fundamentals of Contract Law</a:t>
          </a:r>
        </a:p>
      </dsp:txBody>
      <dsp:txXfrm>
        <a:off x="5215545" y="2550127"/>
        <a:ext cx="1437499" cy="681862"/>
      </dsp:txXfrm>
    </dsp:sp>
    <dsp:sp modelId="{5E21D06A-75CA-458A-963A-076A819B1890}">
      <dsp:nvSpPr>
        <dsp:cNvPr id="0" name=""/>
        <dsp:cNvSpPr/>
      </dsp:nvSpPr>
      <dsp:spPr>
        <a:xfrm>
          <a:off x="4067894" y="3906094"/>
          <a:ext cx="1511273" cy="75563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Insurance Contract Provisions</a:t>
          </a:r>
        </a:p>
      </dsp:txBody>
      <dsp:txXfrm>
        <a:off x="4104781" y="3942981"/>
        <a:ext cx="1437499" cy="681862"/>
      </dsp:txXfrm>
    </dsp:sp>
    <dsp:sp modelId="{8EEA5C3C-44FA-4A24-BD35-66316C9C385D}">
      <dsp:nvSpPr>
        <dsp:cNvPr id="0" name=""/>
        <dsp:cNvSpPr/>
      </dsp:nvSpPr>
      <dsp:spPr>
        <a:xfrm>
          <a:off x="2286366" y="3906094"/>
          <a:ext cx="1511273" cy="75563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Insurance Laws &amp; Regulation</a:t>
          </a:r>
        </a:p>
      </dsp:txBody>
      <dsp:txXfrm>
        <a:off x="2323253" y="3942981"/>
        <a:ext cx="1437499" cy="681862"/>
      </dsp:txXfrm>
    </dsp:sp>
    <dsp:sp modelId="{F4ED44B8-7121-403F-9DDF-2F10EDE57A5A}">
      <dsp:nvSpPr>
        <dsp:cNvPr id="0" name=""/>
        <dsp:cNvSpPr/>
      </dsp:nvSpPr>
      <dsp:spPr>
        <a:xfrm>
          <a:off x="1175602" y="2513240"/>
          <a:ext cx="1511273" cy="755636"/>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Insurance Policy Structure</a:t>
          </a:r>
        </a:p>
      </dsp:txBody>
      <dsp:txXfrm>
        <a:off x="1212489" y="2550127"/>
        <a:ext cx="1437499" cy="681862"/>
      </dsp:txXfrm>
    </dsp:sp>
    <dsp:sp modelId="{89462A61-08A0-4B3B-AF8B-7A6D3CCAA27F}">
      <dsp:nvSpPr>
        <dsp:cNvPr id="0" name=""/>
        <dsp:cNvSpPr/>
      </dsp:nvSpPr>
      <dsp:spPr>
        <a:xfrm>
          <a:off x="1572029" y="776379"/>
          <a:ext cx="1511273" cy="7556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Reading the Policy</a:t>
          </a:r>
        </a:p>
      </dsp:txBody>
      <dsp:txXfrm>
        <a:off x="1608916" y="813266"/>
        <a:ext cx="1437499" cy="681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BE1D8-2B0D-4C6E-B081-ED84676BB4CD}">
      <dsp:nvSpPr>
        <dsp:cNvPr id="0" name=""/>
        <dsp:cNvSpPr/>
      </dsp:nvSpPr>
      <dsp:spPr>
        <a:xfrm rot="5400000">
          <a:off x="1639281" y="-170861"/>
          <a:ext cx="1457971" cy="222895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a:t>Commercial Package</a:t>
          </a:r>
        </a:p>
        <a:p>
          <a:pPr marL="114300" lvl="1" indent="-114300" algn="l" defTabSz="622300" rtl="0">
            <a:lnSpc>
              <a:spcPct val="90000"/>
            </a:lnSpc>
            <a:spcBef>
              <a:spcPct val="0"/>
            </a:spcBef>
            <a:spcAft>
              <a:spcPct val="15000"/>
            </a:spcAft>
            <a:buChar char="•"/>
          </a:pPr>
          <a:r>
            <a:rPr lang="en-US" sz="1400" kern="1200"/>
            <a:t>Automobile</a:t>
          </a:r>
        </a:p>
        <a:p>
          <a:pPr marL="114300" lvl="1" indent="-114300" algn="l" defTabSz="622300" rtl="0">
            <a:lnSpc>
              <a:spcPct val="90000"/>
            </a:lnSpc>
            <a:spcBef>
              <a:spcPct val="0"/>
            </a:spcBef>
            <a:spcAft>
              <a:spcPct val="15000"/>
            </a:spcAft>
            <a:buChar char="•"/>
          </a:pPr>
          <a:r>
            <a:rPr lang="en-US" sz="1400" kern="1200"/>
            <a:t>Commercial Property</a:t>
          </a:r>
        </a:p>
        <a:p>
          <a:pPr marL="114300" lvl="1" indent="-114300" algn="l" defTabSz="622300" rtl="0">
            <a:lnSpc>
              <a:spcPct val="90000"/>
            </a:lnSpc>
            <a:spcBef>
              <a:spcPct val="0"/>
            </a:spcBef>
            <a:spcAft>
              <a:spcPct val="15000"/>
            </a:spcAft>
            <a:buChar char="•"/>
          </a:pPr>
          <a:r>
            <a:rPr lang="en-US" sz="1400" kern="1200"/>
            <a:t>Professional Liability</a:t>
          </a:r>
        </a:p>
        <a:p>
          <a:pPr marL="114300" lvl="1" indent="-114300" algn="l" defTabSz="622300" rtl="0">
            <a:lnSpc>
              <a:spcPct val="90000"/>
            </a:lnSpc>
            <a:spcBef>
              <a:spcPct val="0"/>
            </a:spcBef>
            <a:spcAft>
              <a:spcPct val="15000"/>
            </a:spcAft>
            <a:buChar char="•"/>
          </a:pPr>
          <a:r>
            <a:rPr lang="en-US" sz="1400" kern="1200" dirty="0"/>
            <a:t>Workers Comp</a:t>
          </a:r>
        </a:p>
      </dsp:txBody>
      <dsp:txXfrm rot="-5400000">
        <a:off x="1253788" y="285804"/>
        <a:ext cx="2157785" cy="1315627"/>
      </dsp:txXfrm>
    </dsp:sp>
    <dsp:sp modelId="{C53EEC1F-91E5-430F-A63B-D6294C321D11}">
      <dsp:nvSpPr>
        <dsp:cNvPr id="0" name=""/>
        <dsp:cNvSpPr/>
      </dsp:nvSpPr>
      <dsp:spPr>
        <a:xfrm>
          <a:off x="0" y="245"/>
          <a:ext cx="1253788" cy="18867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t>Property &amp; Casualty</a:t>
          </a:r>
          <a:endParaRPr lang="en-US" sz="1600" kern="1200" dirty="0"/>
        </a:p>
      </dsp:txBody>
      <dsp:txXfrm>
        <a:off x="61205" y="61450"/>
        <a:ext cx="1131378" cy="1764332"/>
      </dsp:txXfrm>
    </dsp:sp>
    <dsp:sp modelId="{300C6D3F-7FC9-421F-A39F-D181DA9B704C}">
      <dsp:nvSpPr>
        <dsp:cNvPr id="0" name=""/>
        <dsp:cNvSpPr/>
      </dsp:nvSpPr>
      <dsp:spPr>
        <a:xfrm rot="5400000">
          <a:off x="1641596" y="1773775"/>
          <a:ext cx="1457971" cy="223113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Health</a:t>
          </a:r>
        </a:p>
        <a:p>
          <a:pPr marL="114300" lvl="1" indent="-114300" algn="l" defTabSz="622300" rtl="0">
            <a:lnSpc>
              <a:spcPct val="90000"/>
            </a:lnSpc>
            <a:spcBef>
              <a:spcPct val="0"/>
            </a:spcBef>
            <a:spcAft>
              <a:spcPct val="15000"/>
            </a:spcAft>
            <a:buChar char="•"/>
          </a:pPr>
          <a:r>
            <a:rPr lang="en-US" sz="1400" kern="1200" dirty="0"/>
            <a:t>Life</a:t>
          </a:r>
        </a:p>
        <a:p>
          <a:pPr marL="114300" lvl="1" indent="-114300" algn="l" defTabSz="622300" rtl="0">
            <a:lnSpc>
              <a:spcPct val="90000"/>
            </a:lnSpc>
            <a:spcBef>
              <a:spcPct val="0"/>
            </a:spcBef>
            <a:spcAft>
              <a:spcPct val="15000"/>
            </a:spcAft>
            <a:buChar char="•"/>
          </a:pPr>
          <a:r>
            <a:rPr lang="en-US" sz="1400" kern="1200" dirty="0"/>
            <a:t>Dental</a:t>
          </a:r>
        </a:p>
        <a:p>
          <a:pPr marL="114300" lvl="1" indent="-114300" algn="l" defTabSz="622300" rtl="0">
            <a:lnSpc>
              <a:spcPct val="90000"/>
            </a:lnSpc>
            <a:spcBef>
              <a:spcPct val="0"/>
            </a:spcBef>
            <a:spcAft>
              <a:spcPct val="15000"/>
            </a:spcAft>
            <a:buChar char="•"/>
          </a:pPr>
          <a:r>
            <a:rPr lang="en-US" sz="1400" kern="1200" dirty="0"/>
            <a:t>Group Accident</a:t>
          </a:r>
        </a:p>
        <a:p>
          <a:pPr marL="114300" lvl="1" indent="-114300" algn="l" defTabSz="622300" rtl="0">
            <a:lnSpc>
              <a:spcPct val="90000"/>
            </a:lnSpc>
            <a:spcBef>
              <a:spcPct val="0"/>
            </a:spcBef>
            <a:spcAft>
              <a:spcPct val="15000"/>
            </a:spcAft>
            <a:buChar char="•"/>
          </a:pPr>
          <a:r>
            <a:rPr lang="en-US" sz="1400" kern="1200"/>
            <a:t>Disability</a:t>
          </a:r>
        </a:p>
      </dsp:txBody>
      <dsp:txXfrm rot="-5400000">
        <a:off x="1255014" y="2231529"/>
        <a:ext cx="2159964" cy="1315627"/>
      </dsp:txXfrm>
    </dsp:sp>
    <dsp:sp modelId="{254DEEFE-5FD5-492C-BDBE-7E00E06B7192}">
      <dsp:nvSpPr>
        <dsp:cNvPr id="0" name=""/>
        <dsp:cNvSpPr/>
      </dsp:nvSpPr>
      <dsp:spPr>
        <a:xfrm>
          <a:off x="0" y="1978111"/>
          <a:ext cx="1255014" cy="18224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t>Life &amp; Health</a:t>
          </a:r>
          <a:endParaRPr lang="en-US" sz="1600" kern="1200" dirty="0"/>
        </a:p>
      </dsp:txBody>
      <dsp:txXfrm>
        <a:off x="61265" y="2039376"/>
        <a:ext cx="1132484" cy="1699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7C582-8FAD-4A96-A2C1-9C55B764A5D5}">
      <dsp:nvSpPr>
        <dsp:cNvPr id="0" name=""/>
        <dsp:cNvSpPr/>
      </dsp:nvSpPr>
      <dsp:spPr>
        <a:xfrm rot="5400000">
          <a:off x="1628976" y="-188514"/>
          <a:ext cx="1483211" cy="223113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Social Security</a:t>
          </a:r>
        </a:p>
        <a:p>
          <a:pPr marL="114300" lvl="1" indent="-114300" algn="l" defTabSz="622300" rtl="0">
            <a:lnSpc>
              <a:spcPct val="90000"/>
            </a:lnSpc>
            <a:spcBef>
              <a:spcPct val="0"/>
            </a:spcBef>
            <a:spcAft>
              <a:spcPct val="15000"/>
            </a:spcAft>
            <a:buChar char="•"/>
          </a:pPr>
          <a:r>
            <a:rPr lang="en-US" sz="1400" kern="1200" dirty="0"/>
            <a:t>Unemployment</a:t>
          </a:r>
        </a:p>
        <a:p>
          <a:pPr marL="114300" lvl="1" indent="-114300" algn="l" defTabSz="622300" rtl="0">
            <a:lnSpc>
              <a:spcPct val="90000"/>
            </a:lnSpc>
            <a:spcBef>
              <a:spcPct val="0"/>
            </a:spcBef>
            <a:spcAft>
              <a:spcPct val="15000"/>
            </a:spcAft>
            <a:buChar char="•"/>
          </a:pPr>
          <a:r>
            <a:rPr lang="en-US" sz="1400" kern="1200" dirty="0"/>
            <a:t>NFIP(Flood)</a:t>
          </a:r>
        </a:p>
        <a:p>
          <a:pPr marL="114300" lvl="1" indent="-114300" algn="l" defTabSz="622300" rtl="0">
            <a:lnSpc>
              <a:spcPct val="90000"/>
            </a:lnSpc>
            <a:spcBef>
              <a:spcPct val="0"/>
            </a:spcBef>
            <a:spcAft>
              <a:spcPct val="15000"/>
            </a:spcAft>
            <a:buChar char="•"/>
          </a:pPr>
          <a:r>
            <a:rPr lang="en-US" sz="1400" kern="1200" dirty="0"/>
            <a:t>Federal Crop</a:t>
          </a:r>
        </a:p>
      </dsp:txBody>
      <dsp:txXfrm rot="-5400000">
        <a:off x="1255014" y="257852"/>
        <a:ext cx="2158732" cy="1338403"/>
      </dsp:txXfrm>
    </dsp:sp>
    <dsp:sp modelId="{857E5FEA-32B2-4E5A-AF2F-DB64D712B51C}">
      <dsp:nvSpPr>
        <dsp:cNvPr id="0" name=""/>
        <dsp:cNvSpPr/>
      </dsp:nvSpPr>
      <dsp:spPr>
        <a:xfrm>
          <a:off x="0" y="46"/>
          <a:ext cx="1255014" cy="18540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b="1" kern="1200" dirty="0"/>
            <a:t>Government Plans</a:t>
          </a:r>
          <a:endParaRPr lang="en-US" sz="1500" kern="1200" dirty="0"/>
        </a:p>
      </dsp:txBody>
      <dsp:txXfrm>
        <a:off x="61265" y="61311"/>
        <a:ext cx="1132484" cy="1731484"/>
      </dsp:txXfrm>
    </dsp:sp>
    <dsp:sp modelId="{5CBAF406-6541-40F9-B68D-7DFBFD123A5E}">
      <dsp:nvSpPr>
        <dsp:cNvPr id="0" name=""/>
        <dsp:cNvSpPr/>
      </dsp:nvSpPr>
      <dsp:spPr>
        <a:xfrm rot="5400000">
          <a:off x="1628976" y="1758200"/>
          <a:ext cx="1483211" cy="223113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Facultative</a:t>
          </a:r>
        </a:p>
        <a:p>
          <a:pPr marL="114300" lvl="1" indent="-114300" algn="l" defTabSz="622300" rtl="0">
            <a:lnSpc>
              <a:spcPct val="90000"/>
            </a:lnSpc>
            <a:spcBef>
              <a:spcPct val="0"/>
            </a:spcBef>
            <a:spcAft>
              <a:spcPct val="15000"/>
            </a:spcAft>
            <a:buChar char="•"/>
          </a:pPr>
          <a:r>
            <a:rPr lang="en-US" sz="1400" kern="1200" dirty="0"/>
            <a:t>Treaty</a:t>
          </a:r>
        </a:p>
        <a:p>
          <a:pPr marL="114300" lvl="1" indent="-114300" algn="l" defTabSz="622300" rtl="0">
            <a:lnSpc>
              <a:spcPct val="90000"/>
            </a:lnSpc>
            <a:spcBef>
              <a:spcPct val="0"/>
            </a:spcBef>
            <a:spcAft>
              <a:spcPct val="15000"/>
            </a:spcAft>
            <a:buChar char="•"/>
          </a:pPr>
          <a:r>
            <a:rPr lang="en-US" sz="1400" kern="1200" dirty="0"/>
            <a:t>Proportional</a:t>
          </a:r>
        </a:p>
        <a:p>
          <a:pPr marL="114300" lvl="1" indent="-114300" algn="l" defTabSz="622300" rtl="0">
            <a:lnSpc>
              <a:spcPct val="90000"/>
            </a:lnSpc>
            <a:spcBef>
              <a:spcPct val="0"/>
            </a:spcBef>
            <a:spcAft>
              <a:spcPct val="15000"/>
            </a:spcAft>
            <a:buChar char="•"/>
          </a:pPr>
          <a:r>
            <a:rPr lang="en-US" sz="1400" kern="1200" dirty="0"/>
            <a:t>Non-Proportional</a:t>
          </a:r>
        </a:p>
        <a:p>
          <a:pPr marL="114300" lvl="1" indent="-114300" algn="l" defTabSz="622300" rtl="0">
            <a:lnSpc>
              <a:spcPct val="90000"/>
            </a:lnSpc>
            <a:spcBef>
              <a:spcPct val="0"/>
            </a:spcBef>
            <a:spcAft>
              <a:spcPct val="15000"/>
            </a:spcAft>
            <a:buChar char="•"/>
          </a:pPr>
          <a:r>
            <a:rPr lang="en-US" sz="1400" kern="1200" dirty="0"/>
            <a:t>Risk Attaching</a:t>
          </a:r>
        </a:p>
      </dsp:txBody>
      <dsp:txXfrm rot="-5400000">
        <a:off x="1255014" y="2204566"/>
        <a:ext cx="2158732" cy="1338403"/>
      </dsp:txXfrm>
    </dsp:sp>
    <dsp:sp modelId="{8672F576-DF04-4E80-AB7E-BF8490424D53}">
      <dsp:nvSpPr>
        <dsp:cNvPr id="0" name=""/>
        <dsp:cNvSpPr/>
      </dsp:nvSpPr>
      <dsp:spPr>
        <a:xfrm>
          <a:off x="0" y="1946761"/>
          <a:ext cx="1255014" cy="185401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b="1" kern="1200"/>
            <a:t>Reinsurance</a:t>
          </a:r>
          <a:endParaRPr lang="en-US" sz="1500" kern="1200"/>
        </a:p>
      </dsp:txBody>
      <dsp:txXfrm>
        <a:off x="61265" y="2008026"/>
        <a:ext cx="1132484" cy="1731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BDA1-B2C2-4F1B-BA88-6C913C6397E4}">
      <dsp:nvSpPr>
        <dsp:cNvPr id="0" name=""/>
        <dsp:cNvSpPr/>
      </dsp:nvSpPr>
      <dsp:spPr>
        <a:xfrm>
          <a:off x="0" y="234821"/>
          <a:ext cx="1641548" cy="1641575"/>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Principle of Indemnity</a:t>
          </a:r>
          <a:endParaRPr lang="en-US" sz="1600" kern="1200"/>
        </a:p>
      </dsp:txBody>
      <dsp:txXfrm>
        <a:off x="240399" y="475224"/>
        <a:ext cx="1160750" cy="1160769"/>
      </dsp:txXfrm>
    </dsp:sp>
    <dsp:sp modelId="{072094A6-A409-47E6-A264-4F23F0DE7793}">
      <dsp:nvSpPr>
        <dsp:cNvPr id="0" name=""/>
        <dsp:cNvSpPr/>
      </dsp:nvSpPr>
      <dsp:spPr>
        <a:xfrm>
          <a:off x="840499" y="1442708"/>
          <a:ext cx="1641548" cy="1641575"/>
        </a:xfrm>
        <a:prstGeom prst="ellipse">
          <a:avLst/>
        </a:prstGeom>
        <a:gradFill rotWithShape="0">
          <a:gsLst>
            <a:gs pos="0">
              <a:schemeClr val="accent4">
                <a:alpha val="50000"/>
                <a:hueOff val="1633482"/>
                <a:satOff val="-6796"/>
                <a:lumOff val="1601"/>
                <a:alphaOff val="0"/>
                <a:satMod val="103000"/>
                <a:lumMod val="102000"/>
                <a:tint val="94000"/>
              </a:schemeClr>
            </a:gs>
            <a:gs pos="50000">
              <a:schemeClr val="accent4">
                <a:alpha val="50000"/>
                <a:hueOff val="1633482"/>
                <a:satOff val="-6796"/>
                <a:lumOff val="1601"/>
                <a:alphaOff val="0"/>
                <a:satMod val="110000"/>
                <a:lumMod val="100000"/>
                <a:shade val="100000"/>
              </a:schemeClr>
            </a:gs>
            <a:gs pos="100000">
              <a:schemeClr val="accent4">
                <a:alpha val="50000"/>
                <a:hueOff val="1633482"/>
                <a:satOff val="-6796"/>
                <a:lumOff val="160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Insurable Interest</a:t>
          </a:r>
          <a:endParaRPr lang="en-US" sz="1600" kern="1200"/>
        </a:p>
      </dsp:txBody>
      <dsp:txXfrm>
        <a:off x="1080898" y="1683111"/>
        <a:ext cx="1160750" cy="1160769"/>
      </dsp:txXfrm>
    </dsp:sp>
    <dsp:sp modelId="{69D3B277-62CD-4A49-B466-51D3C80FBEAC}">
      <dsp:nvSpPr>
        <dsp:cNvPr id="0" name=""/>
        <dsp:cNvSpPr/>
      </dsp:nvSpPr>
      <dsp:spPr>
        <a:xfrm>
          <a:off x="1681667" y="234821"/>
          <a:ext cx="1641548" cy="1641575"/>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Subrogation</a:t>
          </a:r>
          <a:endParaRPr lang="en-US" sz="1600" kern="1200"/>
        </a:p>
      </dsp:txBody>
      <dsp:txXfrm>
        <a:off x="1922066" y="475224"/>
        <a:ext cx="1160750" cy="1160769"/>
      </dsp:txXfrm>
    </dsp:sp>
    <dsp:sp modelId="{B874C1D4-85DF-4BB9-ADA0-5FF8808B44C5}">
      <dsp:nvSpPr>
        <dsp:cNvPr id="0" name=""/>
        <dsp:cNvSpPr/>
      </dsp:nvSpPr>
      <dsp:spPr>
        <a:xfrm>
          <a:off x="2522166" y="1442708"/>
          <a:ext cx="1641548" cy="1641575"/>
        </a:xfrm>
        <a:prstGeom prst="ellipse">
          <a:avLst/>
        </a:prstGeom>
        <a:gradFill rotWithShape="0">
          <a:gsLst>
            <a:gs pos="0">
              <a:schemeClr val="accent4">
                <a:alpha val="50000"/>
                <a:hueOff val="4900445"/>
                <a:satOff val="-20388"/>
                <a:lumOff val="4804"/>
                <a:alphaOff val="0"/>
                <a:satMod val="103000"/>
                <a:lumMod val="102000"/>
                <a:tint val="94000"/>
              </a:schemeClr>
            </a:gs>
            <a:gs pos="50000">
              <a:schemeClr val="accent4">
                <a:alpha val="50000"/>
                <a:hueOff val="4900445"/>
                <a:satOff val="-20388"/>
                <a:lumOff val="4804"/>
                <a:alphaOff val="0"/>
                <a:satMod val="110000"/>
                <a:lumMod val="100000"/>
                <a:shade val="100000"/>
              </a:schemeClr>
            </a:gs>
            <a:gs pos="100000">
              <a:schemeClr val="accent4">
                <a:alpha val="50000"/>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Unilateral Contract</a:t>
          </a:r>
          <a:endParaRPr lang="en-US" sz="1600" kern="1200"/>
        </a:p>
      </dsp:txBody>
      <dsp:txXfrm>
        <a:off x="2762565" y="1683111"/>
        <a:ext cx="1160750" cy="1160769"/>
      </dsp:txXfrm>
    </dsp:sp>
    <dsp:sp modelId="{03708FD3-A7A4-4971-A1A5-9C9A0A880E7E}">
      <dsp:nvSpPr>
        <dsp:cNvPr id="0" name=""/>
        <dsp:cNvSpPr/>
      </dsp:nvSpPr>
      <dsp:spPr>
        <a:xfrm>
          <a:off x="3363334" y="234821"/>
          <a:ext cx="1641548" cy="1641575"/>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Aleatory Contract</a:t>
          </a:r>
          <a:endParaRPr lang="en-US" sz="1600" kern="1200" dirty="0"/>
        </a:p>
      </dsp:txBody>
      <dsp:txXfrm>
        <a:off x="3603733" y="475224"/>
        <a:ext cx="1160750" cy="1160769"/>
      </dsp:txXfrm>
    </dsp:sp>
    <dsp:sp modelId="{D40F02D3-8629-48EF-895D-A6F28BFE5000}">
      <dsp:nvSpPr>
        <dsp:cNvPr id="0" name=""/>
        <dsp:cNvSpPr/>
      </dsp:nvSpPr>
      <dsp:spPr>
        <a:xfrm>
          <a:off x="4203833" y="1442708"/>
          <a:ext cx="1641548" cy="1641575"/>
        </a:xfrm>
        <a:prstGeom prst="ellipse">
          <a:avLst/>
        </a:prstGeom>
        <a:gradFill rotWithShape="0">
          <a:gsLst>
            <a:gs pos="0">
              <a:schemeClr val="accent4">
                <a:alpha val="50000"/>
                <a:hueOff val="8167408"/>
                <a:satOff val="-33981"/>
                <a:lumOff val="8007"/>
                <a:alphaOff val="0"/>
                <a:satMod val="103000"/>
                <a:lumMod val="102000"/>
                <a:tint val="94000"/>
              </a:schemeClr>
            </a:gs>
            <a:gs pos="50000">
              <a:schemeClr val="accent4">
                <a:alpha val="50000"/>
                <a:hueOff val="8167408"/>
                <a:satOff val="-33981"/>
                <a:lumOff val="8007"/>
                <a:alphaOff val="0"/>
                <a:satMod val="110000"/>
                <a:lumMod val="100000"/>
                <a:shade val="100000"/>
              </a:schemeClr>
            </a:gs>
            <a:gs pos="100000">
              <a:schemeClr val="accent4">
                <a:alpha val="50000"/>
                <a:hueOff val="8167408"/>
                <a:satOff val="-33981"/>
                <a:lumOff val="800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Contract of Adhesion</a:t>
          </a:r>
          <a:endParaRPr lang="en-US" sz="1600" kern="1200" dirty="0"/>
        </a:p>
      </dsp:txBody>
      <dsp:txXfrm>
        <a:off x="4444232" y="1683111"/>
        <a:ext cx="1160750" cy="1160769"/>
      </dsp:txXfrm>
    </dsp:sp>
    <dsp:sp modelId="{B74EF730-0AE0-4884-8D6E-6CE5B8AB549E}">
      <dsp:nvSpPr>
        <dsp:cNvPr id="0" name=""/>
        <dsp:cNvSpPr/>
      </dsp:nvSpPr>
      <dsp:spPr>
        <a:xfrm>
          <a:off x="5045001" y="234821"/>
          <a:ext cx="1641548" cy="1641575"/>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Doctrine of Utmost Good Faith</a:t>
          </a:r>
          <a:endParaRPr lang="en-US" sz="1600" kern="1200"/>
        </a:p>
      </dsp:txBody>
      <dsp:txXfrm>
        <a:off x="5285400" y="475224"/>
        <a:ext cx="1160750" cy="1160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05EF8-288C-4A71-80FE-C83FC4EAD7F7}">
      <dsp:nvSpPr>
        <dsp:cNvPr id="0" name=""/>
        <dsp:cNvSpPr/>
      </dsp:nvSpPr>
      <dsp:spPr>
        <a:xfrm>
          <a:off x="1780" y="34187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Insurance Company</a:t>
          </a:r>
        </a:p>
      </dsp:txBody>
      <dsp:txXfrm>
        <a:off x="1780" y="341870"/>
        <a:ext cx="1412385" cy="847431"/>
      </dsp:txXfrm>
    </dsp:sp>
    <dsp:sp modelId="{B0AF6719-68B1-4C01-97DF-E77FF078AA79}">
      <dsp:nvSpPr>
        <dsp:cNvPr id="0" name=""/>
        <dsp:cNvSpPr/>
      </dsp:nvSpPr>
      <dsp:spPr>
        <a:xfrm>
          <a:off x="1555404" y="34187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Named Insured</a:t>
          </a:r>
        </a:p>
      </dsp:txBody>
      <dsp:txXfrm>
        <a:off x="1555404" y="341870"/>
        <a:ext cx="1412385" cy="847431"/>
      </dsp:txXfrm>
    </dsp:sp>
    <dsp:sp modelId="{2309756E-EBE9-42C0-83D7-E08BEB266636}">
      <dsp:nvSpPr>
        <dsp:cNvPr id="0" name=""/>
        <dsp:cNvSpPr/>
      </dsp:nvSpPr>
      <dsp:spPr>
        <a:xfrm>
          <a:off x="3109028" y="34187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Insured Address</a:t>
          </a:r>
        </a:p>
      </dsp:txBody>
      <dsp:txXfrm>
        <a:off x="3109028" y="341870"/>
        <a:ext cx="1412385" cy="847431"/>
      </dsp:txXfrm>
    </dsp:sp>
    <dsp:sp modelId="{CFEF1124-963D-4A89-9C07-2A6DCDB716B3}">
      <dsp:nvSpPr>
        <dsp:cNvPr id="0" name=""/>
        <dsp:cNvSpPr/>
      </dsp:nvSpPr>
      <dsp:spPr>
        <a:xfrm>
          <a:off x="4662653" y="34187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Policy Number</a:t>
          </a:r>
        </a:p>
      </dsp:txBody>
      <dsp:txXfrm>
        <a:off x="4662653" y="341870"/>
        <a:ext cx="1412385" cy="847431"/>
      </dsp:txXfrm>
    </dsp:sp>
    <dsp:sp modelId="{F52A1A41-1349-4EF6-A8D2-2117B358B095}">
      <dsp:nvSpPr>
        <dsp:cNvPr id="0" name=""/>
        <dsp:cNvSpPr/>
      </dsp:nvSpPr>
      <dsp:spPr>
        <a:xfrm>
          <a:off x="1780" y="133054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Effective Date</a:t>
          </a:r>
        </a:p>
      </dsp:txBody>
      <dsp:txXfrm>
        <a:off x="1780" y="1330540"/>
        <a:ext cx="1412385" cy="847431"/>
      </dsp:txXfrm>
    </dsp:sp>
    <dsp:sp modelId="{5135747C-7CD3-4239-B88B-88A0FB00E205}">
      <dsp:nvSpPr>
        <dsp:cNvPr id="0" name=""/>
        <dsp:cNvSpPr/>
      </dsp:nvSpPr>
      <dsp:spPr>
        <a:xfrm>
          <a:off x="1555404" y="133054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Expiration Date</a:t>
          </a:r>
        </a:p>
      </dsp:txBody>
      <dsp:txXfrm>
        <a:off x="1555404" y="1330540"/>
        <a:ext cx="1412385" cy="847431"/>
      </dsp:txXfrm>
    </dsp:sp>
    <dsp:sp modelId="{D6F0777A-73A0-46CE-B876-B1C13660191E}">
      <dsp:nvSpPr>
        <dsp:cNvPr id="0" name=""/>
        <dsp:cNvSpPr/>
      </dsp:nvSpPr>
      <dsp:spPr>
        <a:xfrm>
          <a:off x="3109028" y="133054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Coverage</a:t>
          </a:r>
        </a:p>
      </dsp:txBody>
      <dsp:txXfrm>
        <a:off x="3109028" y="1330540"/>
        <a:ext cx="1412385" cy="847431"/>
      </dsp:txXfrm>
    </dsp:sp>
    <dsp:sp modelId="{40E66BDE-076B-432F-ADE6-3EB779940DF9}">
      <dsp:nvSpPr>
        <dsp:cNvPr id="0" name=""/>
        <dsp:cNvSpPr/>
      </dsp:nvSpPr>
      <dsp:spPr>
        <a:xfrm>
          <a:off x="4662653" y="133054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Limits of Liability</a:t>
          </a:r>
        </a:p>
      </dsp:txBody>
      <dsp:txXfrm>
        <a:off x="4662653" y="1330540"/>
        <a:ext cx="1412385" cy="847431"/>
      </dsp:txXfrm>
    </dsp:sp>
    <dsp:sp modelId="{0DDD11E4-35B5-4641-A486-2096309AEF01}">
      <dsp:nvSpPr>
        <dsp:cNvPr id="0" name=""/>
        <dsp:cNvSpPr/>
      </dsp:nvSpPr>
      <dsp:spPr>
        <a:xfrm>
          <a:off x="1780" y="231921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Deductibles</a:t>
          </a:r>
        </a:p>
      </dsp:txBody>
      <dsp:txXfrm>
        <a:off x="1780" y="2319210"/>
        <a:ext cx="1412385" cy="847431"/>
      </dsp:txXfrm>
    </dsp:sp>
    <dsp:sp modelId="{2B6FB428-3DFC-444B-8075-4A37B22EBC52}">
      <dsp:nvSpPr>
        <dsp:cNvPr id="0" name=""/>
        <dsp:cNvSpPr/>
      </dsp:nvSpPr>
      <dsp:spPr>
        <a:xfrm>
          <a:off x="1555404" y="231921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Premium</a:t>
          </a:r>
        </a:p>
      </dsp:txBody>
      <dsp:txXfrm>
        <a:off x="1555404" y="2319210"/>
        <a:ext cx="1412385" cy="847431"/>
      </dsp:txXfrm>
    </dsp:sp>
    <dsp:sp modelId="{18F1F64C-DCFA-47BF-84C9-C4FE4BC0C31C}">
      <dsp:nvSpPr>
        <dsp:cNvPr id="0" name=""/>
        <dsp:cNvSpPr/>
      </dsp:nvSpPr>
      <dsp:spPr>
        <a:xfrm>
          <a:off x="3109028" y="231921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Forms Checklist</a:t>
          </a:r>
        </a:p>
      </dsp:txBody>
      <dsp:txXfrm>
        <a:off x="3109028" y="2319210"/>
        <a:ext cx="1412385" cy="847431"/>
      </dsp:txXfrm>
    </dsp:sp>
    <dsp:sp modelId="{B6D9E5C7-05C1-4AF3-9F6F-B9CECBD61673}">
      <dsp:nvSpPr>
        <dsp:cNvPr id="0" name=""/>
        <dsp:cNvSpPr/>
      </dsp:nvSpPr>
      <dsp:spPr>
        <a:xfrm>
          <a:off x="4662653" y="2319210"/>
          <a:ext cx="1412385" cy="847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Placing Agency</a:t>
          </a:r>
        </a:p>
      </dsp:txBody>
      <dsp:txXfrm>
        <a:off x="4662653" y="2319210"/>
        <a:ext cx="1412385" cy="847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B9157-D979-4160-BB8E-303BC1215EC8}">
      <dsp:nvSpPr>
        <dsp:cNvPr id="0" name=""/>
        <dsp:cNvSpPr/>
      </dsp:nvSpPr>
      <dsp:spPr>
        <a:xfrm>
          <a:off x="1" y="0"/>
          <a:ext cx="3472684" cy="10417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t>Policy Conditions</a:t>
          </a:r>
        </a:p>
      </dsp:txBody>
      <dsp:txXfrm>
        <a:off x="1" y="0"/>
        <a:ext cx="3472684" cy="1041735"/>
      </dsp:txXfrm>
    </dsp:sp>
    <dsp:sp modelId="{EDA80B51-30C8-4853-98B2-87706CB9C02F}">
      <dsp:nvSpPr>
        <dsp:cNvPr id="0" name=""/>
        <dsp:cNvSpPr/>
      </dsp:nvSpPr>
      <dsp:spPr>
        <a:xfrm>
          <a:off x="36" y="1133910"/>
          <a:ext cx="3472684" cy="2810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accent1"/>
              </a:solidFill>
            </a:rPr>
            <a:t>This section spells out both the insured and insurer’s rights and responsibilities under the policy</a:t>
          </a:r>
        </a:p>
        <a:p>
          <a:pPr marL="171450" lvl="1" indent="-171450" algn="l" defTabSz="711200" rtl="0">
            <a:lnSpc>
              <a:spcPct val="90000"/>
            </a:lnSpc>
            <a:spcBef>
              <a:spcPct val="0"/>
            </a:spcBef>
            <a:spcAft>
              <a:spcPct val="15000"/>
            </a:spcAft>
            <a:buChar char="•"/>
          </a:pPr>
          <a:r>
            <a:rPr lang="en-US" sz="1600" kern="1200" dirty="0"/>
            <a:t>Loss Conditions</a:t>
          </a:r>
        </a:p>
        <a:p>
          <a:pPr marL="171450" lvl="1" indent="-171450" algn="l" defTabSz="711200" rtl="0">
            <a:lnSpc>
              <a:spcPct val="90000"/>
            </a:lnSpc>
            <a:spcBef>
              <a:spcPct val="0"/>
            </a:spcBef>
            <a:spcAft>
              <a:spcPct val="15000"/>
            </a:spcAft>
            <a:buChar char="•"/>
          </a:pPr>
          <a:r>
            <a:rPr lang="en-US" sz="1600" kern="1200" dirty="0"/>
            <a:t>Duties in the event of a loss</a:t>
          </a:r>
        </a:p>
        <a:p>
          <a:pPr marL="171450" lvl="1" indent="-171450" algn="l" defTabSz="711200" rtl="0">
            <a:lnSpc>
              <a:spcPct val="90000"/>
            </a:lnSpc>
            <a:spcBef>
              <a:spcPct val="0"/>
            </a:spcBef>
            <a:spcAft>
              <a:spcPct val="15000"/>
            </a:spcAft>
            <a:buChar char="•"/>
          </a:pPr>
          <a:r>
            <a:rPr lang="en-US" sz="1600" kern="1200" dirty="0"/>
            <a:t>Loss payment</a:t>
          </a:r>
        </a:p>
        <a:p>
          <a:pPr marL="171450" lvl="1" indent="-171450" algn="l" defTabSz="711200" rtl="0">
            <a:lnSpc>
              <a:spcPct val="90000"/>
            </a:lnSpc>
            <a:spcBef>
              <a:spcPct val="0"/>
            </a:spcBef>
            <a:spcAft>
              <a:spcPct val="15000"/>
            </a:spcAft>
            <a:buChar char="•"/>
          </a:pPr>
          <a:r>
            <a:rPr lang="en-US" sz="1600" kern="1200" dirty="0"/>
            <a:t>Audit provisions</a:t>
          </a:r>
        </a:p>
        <a:p>
          <a:pPr marL="171450" lvl="1" indent="-171450" algn="l" defTabSz="711200" rtl="0">
            <a:lnSpc>
              <a:spcPct val="90000"/>
            </a:lnSpc>
            <a:spcBef>
              <a:spcPct val="0"/>
            </a:spcBef>
            <a:spcAft>
              <a:spcPct val="15000"/>
            </a:spcAft>
            <a:buChar char="•"/>
          </a:pPr>
          <a:r>
            <a:rPr lang="en-US" sz="1600" kern="1200" dirty="0"/>
            <a:t>Liberalization clause</a:t>
          </a:r>
        </a:p>
        <a:p>
          <a:pPr marL="171450" lvl="1" indent="-171450" algn="l" defTabSz="711200" rtl="0">
            <a:lnSpc>
              <a:spcPct val="90000"/>
            </a:lnSpc>
            <a:spcBef>
              <a:spcPct val="0"/>
            </a:spcBef>
            <a:spcAft>
              <a:spcPct val="15000"/>
            </a:spcAft>
            <a:buChar char="•"/>
          </a:pPr>
          <a:r>
            <a:rPr lang="en-US" sz="1600" kern="1200" dirty="0"/>
            <a:t>Other insurance clause</a:t>
          </a:r>
        </a:p>
      </dsp:txBody>
      <dsp:txXfrm>
        <a:off x="36" y="1133910"/>
        <a:ext cx="3472684" cy="2810880"/>
      </dsp:txXfrm>
    </dsp:sp>
    <dsp:sp modelId="{E254D3C6-044E-4C71-A35A-8F51B89E9A4C}">
      <dsp:nvSpPr>
        <dsp:cNvPr id="0" name=""/>
        <dsp:cNvSpPr/>
      </dsp:nvSpPr>
      <dsp:spPr>
        <a:xfrm>
          <a:off x="3958931" y="0"/>
          <a:ext cx="3472684" cy="104173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t>Policy Definitions</a:t>
          </a:r>
        </a:p>
      </dsp:txBody>
      <dsp:txXfrm>
        <a:off x="3958931" y="0"/>
        <a:ext cx="3472684" cy="1041735"/>
      </dsp:txXfrm>
    </dsp:sp>
    <dsp:sp modelId="{EC953428-9C14-4C70-8ACC-154CF4753D17}">
      <dsp:nvSpPr>
        <dsp:cNvPr id="0" name=""/>
        <dsp:cNvSpPr/>
      </dsp:nvSpPr>
      <dsp:spPr>
        <a:xfrm>
          <a:off x="3958896" y="1133910"/>
          <a:ext cx="3472684" cy="28108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accent1"/>
              </a:solidFill>
            </a:rPr>
            <a:t>Key words and phrases are often assigned “definitions” in the policy</a:t>
          </a:r>
        </a:p>
        <a:p>
          <a:pPr marL="171450" lvl="1" indent="-171450" algn="l" defTabSz="711200" rtl="0">
            <a:lnSpc>
              <a:spcPct val="90000"/>
            </a:lnSpc>
            <a:spcBef>
              <a:spcPct val="0"/>
            </a:spcBef>
            <a:spcAft>
              <a:spcPct val="15000"/>
            </a:spcAft>
            <a:buChar char="•"/>
          </a:pPr>
          <a:r>
            <a:rPr lang="en-US" sz="1600" kern="1200" dirty="0"/>
            <a:t>“Accident”</a:t>
          </a:r>
        </a:p>
        <a:p>
          <a:pPr marL="171450" lvl="1" indent="-171450" algn="l" defTabSz="711200" rtl="0">
            <a:lnSpc>
              <a:spcPct val="90000"/>
            </a:lnSpc>
            <a:spcBef>
              <a:spcPct val="0"/>
            </a:spcBef>
            <a:spcAft>
              <a:spcPct val="15000"/>
            </a:spcAft>
            <a:buChar char="•"/>
          </a:pPr>
          <a:r>
            <a:rPr lang="en-US" sz="1600" kern="1200" dirty="0"/>
            <a:t>“Bodily Injury”</a:t>
          </a:r>
        </a:p>
        <a:p>
          <a:pPr marL="171450" lvl="1" indent="-171450" algn="l" defTabSz="711200" rtl="0">
            <a:lnSpc>
              <a:spcPct val="90000"/>
            </a:lnSpc>
            <a:spcBef>
              <a:spcPct val="0"/>
            </a:spcBef>
            <a:spcAft>
              <a:spcPct val="15000"/>
            </a:spcAft>
            <a:buChar char="•"/>
          </a:pPr>
          <a:r>
            <a:rPr lang="en-US" sz="1600" kern="1200" dirty="0"/>
            <a:t>“Auto”</a:t>
          </a:r>
        </a:p>
        <a:p>
          <a:pPr marL="171450" lvl="1" indent="-171450" algn="l" defTabSz="711200" rtl="0">
            <a:lnSpc>
              <a:spcPct val="90000"/>
            </a:lnSpc>
            <a:spcBef>
              <a:spcPct val="0"/>
            </a:spcBef>
            <a:spcAft>
              <a:spcPct val="15000"/>
            </a:spcAft>
            <a:buChar char="•"/>
          </a:pPr>
          <a:r>
            <a:rPr lang="en-US" sz="1600" kern="1200" dirty="0"/>
            <a:t>“Employee”</a:t>
          </a:r>
        </a:p>
        <a:p>
          <a:pPr marL="171450" lvl="1" indent="-171450" algn="l" defTabSz="711200" rtl="0">
            <a:lnSpc>
              <a:spcPct val="90000"/>
            </a:lnSpc>
            <a:spcBef>
              <a:spcPct val="0"/>
            </a:spcBef>
            <a:spcAft>
              <a:spcPct val="15000"/>
            </a:spcAft>
            <a:buChar char="•"/>
          </a:pPr>
          <a:r>
            <a:rPr lang="en-US" sz="1600" kern="1200" dirty="0"/>
            <a:t>“Occurrence”</a:t>
          </a:r>
        </a:p>
        <a:p>
          <a:pPr marL="171450" lvl="1" indent="-171450" algn="l" defTabSz="711200" rtl="0">
            <a:lnSpc>
              <a:spcPct val="90000"/>
            </a:lnSpc>
            <a:spcBef>
              <a:spcPct val="0"/>
            </a:spcBef>
            <a:spcAft>
              <a:spcPct val="15000"/>
            </a:spcAft>
            <a:buChar char="•"/>
          </a:pPr>
          <a:r>
            <a:rPr lang="en-US" sz="1600" kern="1200" dirty="0"/>
            <a:t>“Claim”</a:t>
          </a:r>
        </a:p>
      </dsp:txBody>
      <dsp:txXfrm>
        <a:off x="3958896" y="1133910"/>
        <a:ext cx="3472684" cy="281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B9157-D979-4160-BB8E-303BC1215EC8}">
      <dsp:nvSpPr>
        <dsp:cNvPr id="0" name=""/>
        <dsp:cNvSpPr/>
      </dsp:nvSpPr>
      <dsp:spPr>
        <a:xfrm>
          <a:off x="1" y="0"/>
          <a:ext cx="3472684" cy="104173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t>Policy Exclusions</a:t>
          </a:r>
        </a:p>
      </dsp:txBody>
      <dsp:txXfrm>
        <a:off x="1" y="0"/>
        <a:ext cx="3472684" cy="1041735"/>
      </dsp:txXfrm>
    </dsp:sp>
    <dsp:sp modelId="{EDA80B51-30C8-4853-98B2-87706CB9C02F}">
      <dsp:nvSpPr>
        <dsp:cNvPr id="0" name=""/>
        <dsp:cNvSpPr/>
      </dsp:nvSpPr>
      <dsp:spPr>
        <a:xfrm>
          <a:off x="36" y="1126237"/>
          <a:ext cx="3472684" cy="27669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a:solidFill>
                <a:schemeClr val="accent1"/>
              </a:solidFill>
            </a:rPr>
            <a:t>Every exclusion serves a purpose</a:t>
          </a:r>
        </a:p>
        <a:p>
          <a:pPr marL="171450" lvl="1" indent="-171450" algn="l" defTabSz="711200" rtl="0">
            <a:lnSpc>
              <a:spcPct val="90000"/>
            </a:lnSpc>
            <a:spcBef>
              <a:spcPct val="0"/>
            </a:spcBef>
            <a:spcAft>
              <a:spcPct val="15000"/>
            </a:spcAft>
            <a:buChar char="•"/>
          </a:pPr>
          <a:r>
            <a:rPr lang="en-US" sz="1600" kern="1200" dirty="0">
              <a:solidFill>
                <a:schemeClr val="tx1"/>
              </a:solidFill>
            </a:rPr>
            <a:t>Removes coverages that are not contemplated in the premium</a:t>
          </a:r>
        </a:p>
        <a:p>
          <a:pPr marL="171450" lvl="1" indent="-171450" algn="l" defTabSz="711200" rtl="0">
            <a:lnSpc>
              <a:spcPct val="90000"/>
            </a:lnSpc>
            <a:spcBef>
              <a:spcPct val="0"/>
            </a:spcBef>
            <a:spcAft>
              <a:spcPct val="15000"/>
            </a:spcAft>
            <a:buChar char="•"/>
          </a:pPr>
          <a:r>
            <a:rPr lang="en-US" sz="1600" kern="1200" dirty="0">
              <a:solidFill>
                <a:schemeClr val="tx1"/>
              </a:solidFill>
            </a:rPr>
            <a:t>Eliminates overlapping coverage</a:t>
          </a:r>
        </a:p>
        <a:p>
          <a:pPr marL="171450" lvl="1" indent="-171450" algn="l" defTabSz="711200" rtl="0">
            <a:lnSpc>
              <a:spcPct val="90000"/>
            </a:lnSpc>
            <a:spcBef>
              <a:spcPct val="0"/>
            </a:spcBef>
            <a:spcAft>
              <a:spcPct val="15000"/>
            </a:spcAft>
            <a:buChar char="•"/>
          </a:pPr>
          <a:r>
            <a:rPr lang="en-US" sz="1600" kern="1200" dirty="0">
              <a:solidFill>
                <a:schemeClr val="tx1"/>
              </a:solidFill>
            </a:rPr>
            <a:t>Removes uninsurable risks</a:t>
          </a:r>
        </a:p>
        <a:p>
          <a:pPr marL="171450" lvl="1" indent="-171450" algn="l" defTabSz="711200" rtl="0">
            <a:lnSpc>
              <a:spcPct val="90000"/>
            </a:lnSpc>
            <a:spcBef>
              <a:spcPct val="0"/>
            </a:spcBef>
            <a:spcAft>
              <a:spcPct val="15000"/>
            </a:spcAft>
            <a:buChar char="•"/>
          </a:pPr>
          <a:r>
            <a:rPr lang="en-US" sz="1600" kern="1200" dirty="0">
              <a:solidFill>
                <a:schemeClr val="tx1"/>
              </a:solidFill>
            </a:rPr>
            <a:t>Removes morale hazards</a:t>
          </a:r>
        </a:p>
        <a:p>
          <a:pPr marL="171450" lvl="1" indent="-171450" algn="l" defTabSz="711200" rtl="0">
            <a:lnSpc>
              <a:spcPct val="90000"/>
            </a:lnSpc>
            <a:spcBef>
              <a:spcPct val="0"/>
            </a:spcBef>
            <a:spcAft>
              <a:spcPct val="15000"/>
            </a:spcAft>
            <a:buChar char="•"/>
          </a:pPr>
          <a:r>
            <a:rPr lang="en-US" sz="1600" b="1" kern="1200" dirty="0">
              <a:solidFill>
                <a:schemeClr val="tx1"/>
              </a:solidFill>
            </a:rPr>
            <a:t>REDUCES COVERAGE</a:t>
          </a:r>
        </a:p>
      </dsp:txBody>
      <dsp:txXfrm>
        <a:off x="36" y="1126237"/>
        <a:ext cx="3472684" cy="2766960"/>
      </dsp:txXfrm>
    </dsp:sp>
    <dsp:sp modelId="{E254D3C6-044E-4C71-A35A-8F51B89E9A4C}">
      <dsp:nvSpPr>
        <dsp:cNvPr id="0" name=""/>
        <dsp:cNvSpPr/>
      </dsp:nvSpPr>
      <dsp:spPr>
        <a:xfrm>
          <a:off x="3958931" y="0"/>
          <a:ext cx="3472684" cy="1041735"/>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t>Endorsements</a:t>
          </a:r>
        </a:p>
      </dsp:txBody>
      <dsp:txXfrm>
        <a:off x="3958931" y="0"/>
        <a:ext cx="3472684" cy="1041735"/>
      </dsp:txXfrm>
    </dsp:sp>
    <dsp:sp modelId="{EC953428-9C14-4C70-8ACC-154CF4753D17}">
      <dsp:nvSpPr>
        <dsp:cNvPr id="0" name=""/>
        <dsp:cNvSpPr/>
      </dsp:nvSpPr>
      <dsp:spPr>
        <a:xfrm>
          <a:off x="3958896" y="1126237"/>
          <a:ext cx="3472684" cy="276696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accent1"/>
              </a:solidFill>
            </a:rPr>
            <a:t>Not all policies have endorsements but most all commercial policies do</a:t>
          </a:r>
        </a:p>
        <a:p>
          <a:pPr marL="171450" lvl="1" indent="-171450" algn="l" defTabSz="711200" rtl="0">
            <a:lnSpc>
              <a:spcPct val="90000"/>
            </a:lnSpc>
            <a:spcBef>
              <a:spcPct val="0"/>
            </a:spcBef>
            <a:spcAft>
              <a:spcPct val="15000"/>
            </a:spcAft>
            <a:buChar char="•"/>
          </a:pPr>
          <a:r>
            <a:rPr lang="en-US" sz="1600" kern="1200" dirty="0"/>
            <a:t>Standard endorsements exist</a:t>
          </a:r>
        </a:p>
        <a:p>
          <a:pPr marL="171450" lvl="1" indent="-171450" algn="l" defTabSz="711200" rtl="0">
            <a:lnSpc>
              <a:spcPct val="90000"/>
            </a:lnSpc>
            <a:spcBef>
              <a:spcPct val="0"/>
            </a:spcBef>
            <a:spcAft>
              <a:spcPct val="15000"/>
            </a:spcAft>
            <a:buChar char="•"/>
          </a:pPr>
          <a:r>
            <a:rPr lang="en-US" sz="1600" b="1" kern="1200" dirty="0"/>
            <a:t>Each line of business has needs to customize the coverage</a:t>
          </a:r>
        </a:p>
        <a:p>
          <a:pPr marL="171450" lvl="1" indent="-171450" algn="l" defTabSz="711200" rtl="0">
            <a:lnSpc>
              <a:spcPct val="90000"/>
            </a:lnSpc>
            <a:spcBef>
              <a:spcPct val="0"/>
            </a:spcBef>
            <a:spcAft>
              <a:spcPct val="15000"/>
            </a:spcAft>
            <a:buChar char="•"/>
          </a:pPr>
          <a:r>
            <a:rPr lang="en-US" sz="1600" kern="1200" dirty="0"/>
            <a:t>Grants coverage</a:t>
          </a:r>
        </a:p>
        <a:p>
          <a:pPr marL="171450" lvl="1" indent="-171450" algn="l" defTabSz="711200" rtl="0">
            <a:lnSpc>
              <a:spcPct val="90000"/>
            </a:lnSpc>
            <a:spcBef>
              <a:spcPct val="0"/>
            </a:spcBef>
            <a:spcAft>
              <a:spcPct val="15000"/>
            </a:spcAft>
            <a:buChar char="•"/>
          </a:pPr>
          <a:r>
            <a:rPr lang="en-US" sz="1600" kern="1200" dirty="0"/>
            <a:t>Takes away coverage</a:t>
          </a:r>
        </a:p>
        <a:p>
          <a:pPr marL="171450" lvl="1" indent="-171450" algn="l" defTabSz="711200" rtl="0">
            <a:lnSpc>
              <a:spcPct val="90000"/>
            </a:lnSpc>
            <a:spcBef>
              <a:spcPct val="0"/>
            </a:spcBef>
            <a:spcAft>
              <a:spcPct val="15000"/>
            </a:spcAft>
            <a:buChar char="•"/>
          </a:pPr>
          <a:r>
            <a:rPr lang="en-US" sz="1600" kern="1200" dirty="0"/>
            <a:t>Carves out …..</a:t>
          </a:r>
        </a:p>
        <a:p>
          <a:pPr marL="171450" lvl="1" indent="-171450" algn="l" defTabSz="711200" rtl="0">
            <a:lnSpc>
              <a:spcPct val="90000"/>
            </a:lnSpc>
            <a:spcBef>
              <a:spcPct val="0"/>
            </a:spcBef>
            <a:spcAft>
              <a:spcPct val="15000"/>
            </a:spcAft>
            <a:buChar char="•"/>
          </a:pPr>
          <a:r>
            <a:rPr lang="en-US" sz="1600" kern="1200" dirty="0"/>
            <a:t>Restricts coverage</a:t>
          </a:r>
        </a:p>
        <a:p>
          <a:pPr marL="171450" lvl="1" indent="-171450" algn="l" defTabSz="711200" rtl="0">
            <a:lnSpc>
              <a:spcPct val="90000"/>
            </a:lnSpc>
            <a:spcBef>
              <a:spcPct val="0"/>
            </a:spcBef>
            <a:spcAft>
              <a:spcPct val="15000"/>
            </a:spcAft>
            <a:buChar char="•"/>
          </a:pPr>
          <a:r>
            <a:rPr lang="en-US" sz="1600" kern="1200" dirty="0"/>
            <a:t>Clarifies coverage</a:t>
          </a:r>
        </a:p>
      </dsp:txBody>
      <dsp:txXfrm>
        <a:off x="3958896" y="1126237"/>
        <a:ext cx="3472684"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3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9F5588-E4A0-4ACC-9252-EBE44D843EBD}" type="datetimeFigureOut">
              <a:rPr lang="en-US" smtClean="0"/>
              <a:t>10/10/2023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886645-6FB7-4A2B-A9E1-2B11230AC5B6}" type="slidenum">
              <a:rPr lang="en-US" smtClean="0"/>
              <a:t>‹#›</a:t>
            </a:fld>
            <a:endParaRPr lang="en-US"/>
          </a:p>
        </p:txBody>
      </p:sp>
    </p:spTree>
    <p:extLst>
      <p:ext uri="{BB962C8B-B14F-4D97-AF65-F5344CB8AC3E}">
        <p14:creationId xmlns:p14="http://schemas.microsoft.com/office/powerpoint/2010/main" val="371895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1B08F0-843B-447C-8D2D-CA9841A8B27B}"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1431311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71CB7-AC31-45DB-B41F-B98C1BBCE335}"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4667218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63B79-84F7-4582-9F64-809A198F0C6C}"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0227296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DBCC9D-AFD3-4A99-8BBE-C2D86F6A8BE1}"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Slide </a:t>
            </a:r>
            <a:fld id="{92F2956A-57BA-1E41-A8BE-6568AB4F7849}" type="slidenum">
              <a:rPr lang="en-US" smtClean="0"/>
              <a:pPr/>
              <a:t>‹#›</a:t>
            </a:fld>
            <a:endParaRPr lang="en-US" dirty="0"/>
          </a:p>
        </p:txBody>
      </p:sp>
    </p:spTree>
    <p:extLst>
      <p:ext uri="{BB962C8B-B14F-4D97-AF65-F5344CB8AC3E}">
        <p14:creationId xmlns:p14="http://schemas.microsoft.com/office/powerpoint/2010/main" val="353806689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BEFD45-FCFF-4BEB-99DB-0530BCDB1DAA}"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76099171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654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ECEE98-8657-4935-8E77-A9B996D82FDD}"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3086382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06F3A5-F769-4A2E-8C8C-D0CAA8A4B90D}" type="datetime1">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08237971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9DB1DB-5CFA-4F59-8801-E6E1BFB25545}" type="datetime1">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42510311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AB219-BA48-4AA7-8BEB-B97833C51F50}" type="datetime1">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7885569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579CE-969F-47A8-9134-53FBE14842A9}"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65739438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C7FCF2-FE55-4E3D-B5E1-623785BAE849}"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9121582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9DCB6-D022-485F-B3F5-94AB4E69CC5F}" type="datetime1">
              <a:rPr lang="en-US" smtClean="0"/>
              <a:t>10/10/2023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92F2956A-57BA-1E41-A8BE-6568AB4F7849}" type="slidenum">
              <a:rPr lang="en-US" smtClean="0"/>
              <a:pPr/>
              <a:t>‹#›</a:t>
            </a:fld>
            <a:endParaRPr lang="en-US" dirty="0"/>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AA13-22B1-AB41-88F5-C8D91204ACDC}"/>
              </a:ext>
            </a:extLst>
          </p:cNvPr>
          <p:cNvSpPr>
            <a:spLocks noGrp="1"/>
          </p:cNvSpPr>
          <p:nvPr>
            <p:ph type="ctrTitle"/>
          </p:nvPr>
        </p:nvSpPr>
        <p:spPr>
          <a:xfrm>
            <a:off x="685800" y="2065867"/>
            <a:ext cx="7772400" cy="1005137"/>
          </a:xfrm>
        </p:spPr>
        <p:txBody>
          <a:bodyPr>
            <a:normAutofit/>
          </a:bodyPr>
          <a:lstStyle/>
          <a:p>
            <a:r>
              <a:rPr lang="en-US" sz="4800" b="1" dirty="0"/>
              <a:t>Insurance Policy Basics</a:t>
            </a:r>
          </a:p>
        </p:txBody>
      </p:sp>
      <p:sp>
        <p:nvSpPr>
          <p:cNvPr id="3" name="Subtitle 2">
            <a:extLst>
              <a:ext uri="{FF2B5EF4-FFF2-40B4-BE49-F238E27FC236}">
                <a16:creationId xmlns:a16="http://schemas.microsoft.com/office/drawing/2014/main" id="{27C8BE99-6F90-0D4F-A0BD-116465B980FC}"/>
              </a:ext>
            </a:extLst>
          </p:cNvPr>
          <p:cNvSpPr>
            <a:spLocks noGrp="1"/>
          </p:cNvSpPr>
          <p:nvPr>
            <p:ph type="subTitle" idx="1"/>
          </p:nvPr>
        </p:nvSpPr>
        <p:spPr>
          <a:xfrm>
            <a:off x="1143000" y="3200400"/>
            <a:ext cx="6858000" cy="2751666"/>
          </a:xfrm>
        </p:spPr>
        <p:txBody>
          <a:bodyPr>
            <a:normAutofit/>
          </a:bodyPr>
          <a:lstStyle/>
          <a:p>
            <a:r>
              <a:rPr lang="en-US" sz="2800" b="1" dirty="0">
                <a:solidFill>
                  <a:srgbClr val="7030A0"/>
                </a:solidFill>
              </a:rPr>
              <a:t>How to Read an Insurance Policy</a:t>
            </a:r>
          </a:p>
          <a:p>
            <a:endParaRPr lang="en-US" sz="1600" dirty="0">
              <a:solidFill>
                <a:schemeClr val="accent1"/>
              </a:solidFill>
            </a:endParaRPr>
          </a:p>
          <a:p>
            <a:endParaRPr lang="en-US" sz="1600" dirty="0">
              <a:solidFill>
                <a:schemeClr val="accent1"/>
              </a:solidFill>
            </a:endParaRPr>
          </a:p>
          <a:p>
            <a:r>
              <a:rPr lang="en-US" sz="1600" dirty="0"/>
              <a:t>Scott K. Thomason, Senior Vice President </a:t>
            </a:r>
          </a:p>
          <a:p>
            <a:r>
              <a:rPr lang="en-US" sz="1600" dirty="0"/>
              <a:t>Regional Practice Leader, Gallagher Public Sector</a:t>
            </a:r>
          </a:p>
          <a:p>
            <a:r>
              <a:rPr lang="en-US" sz="1600" dirty="0"/>
              <a:t>October 2023</a:t>
            </a:r>
          </a:p>
        </p:txBody>
      </p:sp>
    </p:spTree>
    <p:extLst>
      <p:ext uri="{BB962C8B-B14F-4D97-AF65-F5344CB8AC3E}">
        <p14:creationId xmlns:p14="http://schemas.microsoft.com/office/powerpoint/2010/main" val="160249288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Policy: Declarations Pages</a:t>
            </a:r>
            <a:endParaRPr lang="en-US" sz="4000" b="1" dirty="0"/>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628650" y="1409186"/>
            <a:ext cx="7567083" cy="491864"/>
          </a:xfrm>
        </p:spPr>
        <p:txBody>
          <a:bodyPr>
            <a:normAutofit lnSpcReduction="10000"/>
          </a:bodyPr>
          <a:lstStyle/>
          <a:p>
            <a:pPr marL="0" indent="0">
              <a:buNone/>
            </a:pPr>
            <a:r>
              <a:rPr lang="en-US" sz="1600" dirty="0">
                <a:solidFill>
                  <a:srgbClr val="C00000"/>
                </a:solidFill>
              </a:rPr>
              <a:t>The “Dec Page” is usually the first page or set of pages of the policy and it summarizes key information such as:</a:t>
            </a:r>
            <a:endParaRPr lang="en-US" sz="1400" dirty="0">
              <a:solidFill>
                <a:srgbClr val="C00000"/>
              </a:solidFill>
            </a:endParaRPr>
          </a:p>
        </p:txBody>
      </p:sp>
      <p:sp>
        <p:nvSpPr>
          <p:cNvPr id="4" name="Slide Number Placeholder 3"/>
          <p:cNvSpPr>
            <a:spLocks noGrp="1"/>
          </p:cNvSpPr>
          <p:nvPr>
            <p:ph type="sldNum" sz="quarter" idx="12"/>
          </p:nvPr>
        </p:nvSpPr>
        <p:spPr/>
        <p:txBody>
          <a:bodyPr/>
          <a:lstStyle/>
          <a:p>
            <a:fld id="{92F2956A-57BA-1E41-A8BE-6568AB4F7849}" type="slidenum">
              <a:rPr lang="en-US" smtClean="0"/>
              <a:t>10</a:t>
            </a:fld>
            <a:endParaRPr lang="en-US"/>
          </a:p>
        </p:txBody>
      </p:sp>
      <p:graphicFrame>
        <p:nvGraphicFramePr>
          <p:cNvPr id="5" name="Diagram 4"/>
          <p:cNvGraphicFramePr/>
          <p:nvPr>
            <p:extLst>
              <p:ext uri="{D42A27DB-BD31-4B8C-83A1-F6EECF244321}">
                <p14:modId xmlns:p14="http://schemas.microsoft.com/office/powerpoint/2010/main" val="1237937931"/>
              </p:ext>
            </p:extLst>
          </p:nvPr>
        </p:nvGraphicFramePr>
        <p:xfrm>
          <a:off x="1533590" y="2067907"/>
          <a:ext cx="6076819" cy="35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0246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Policy: Insuring Agreement</a:t>
            </a:r>
            <a:endParaRPr lang="en-US" sz="4000" b="1" dirty="0"/>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628650" y="1456267"/>
            <a:ext cx="7431617" cy="4444651"/>
          </a:xfrm>
        </p:spPr>
        <p:txBody>
          <a:bodyPr>
            <a:normAutofit/>
          </a:bodyPr>
          <a:lstStyle/>
          <a:p>
            <a:r>
              <a:rPr lang="en-US" sz="1600" dirty="0"/>
              <a:t>The </a:t>
            </a:r>
            <a:r>
              <a:rPr lang="en-US" sz="1600" b="1" dirty="0">
                <a:solidFill>
                  <a:srgbClr val="C00000"/>
                </a:solidFill>
              </a:rPr>
              <a:t>main</a:t>
            </a:r>
            <a:r>
              <a:rPr lang="en-US" sz="1600" dirty="0"/>
              <a:t> policy form that grants coverage</a:t>
            </a:r>
          </a:p>
          <a:p>
            <a:r>
              <a:rPr lang="en-US" sz="1600" dirty="0"/>
              <a:t>Details the heart of the coverage provided</a:t>
            </a:r>
          </a:p>
          <a:p>
            <a:r>
              <a:rPr lang="en-US" sz="1600" dirty="0"/>
              <a:t>Additional agreements (coverage sections) can be embedded</a:t>
            </a:r>
          </a:p>
          <a:p>
            <a:r>
              <a:rPr lang="en-US" sz="1600" dirty="0"/>
              <a:t>Includes </a:t>
            </a:r>
            <a:r>
              <a:rPr lang="en-US" sz="1600" b="1" dirty="0">
                <a:solidFill>
                  <a:schemeClr val="accent1"/>
                </a:solidFill>
              </a:rPr>
              <a:t>Conditions, Definitions, and Exclusions</a:t>
            </a:r>
          </a:p>
          <a:p>
            <a:endParaRPr lang="en-US" sz="1600" dirty="0"/>
          </a:p>
          <a:p>
            <a:r>
              <a:rPr lang="en-US" sz="1600" dirty="0"/>
              <a:t>Sample Agreement wording from ISO Commercial Property CP 00 10 10 12</a:t>
            </a:r>
          </a:p>
          <a:p>
            <a:pPr marL="647700" lvl="1">
              <a:spcBef>
                <a:spcPts val="400"/>
              </a:spcBef>
              <a:spcAft>
                <a:spcPts val="400"/>
              </a:spcAft>
            </a:pPr>
            <a:r>
              <a:rPr lang="en-US" sz="1100" b="1" dirty="0">
                <a:solidFill>
                  <a:schemeClr val="accent2"/>
                </a:solidFill>
                <a:latin typeface="Arial" panose="020B0604020202020204" pitchFamily="34" charset="0"/>
              </a:rPr>
              <a:t>A. Coverage</a:t>
            </a:r>
          </a:p>
          <a:p>
            <a:pPr marL="609600" lvl="1" indent="0">
              <a:spcBef>
                <a:spcPts val="400"/>
              </a:spcBef>
              <a:spcAft>
                <a:spcPts val="400"/>
              </a:spcAft>
              <a:buNone/>
            </a:pPr>
            <a:r>
              <a:rPr lang="en-US" sz="1100" dirty="0">
                <a:solidFill>
                  <a:schemeClr val="accent2"/>
                </a:solidFill>
                <a:latin typeface="Arial" panose="020B0604020202020204" pitchFamily="34" charset="0"/>
              </a:rPr>
              <a:t>We will pay for direct physical loss of or damage to Covered Property at the premises described in the Declarations caused by or resulting from any Covered Cause of Loss.</a:t>
            </a:r>
          </a:p>
          <a:p>
            <a:pPr marL="838200" lvl="1">
              <a:spcBef>
                <a:spcPts val="400"/>
              </a:spcBef>
              <a:spcAft>
                <a:spcPts val="400"/>
              </a:spcAft>
            </a:pPr>
            <a:r>
              <a:rPr lang="en-US" sz="1100" b="1" dirty="0">
                <a:solidFill>
                  <a:schemeClr val="accent2"/>
                </a:solidFill>
                <a:latin typeface="Arial" panose="020B0604020202020204" pitchFamily="34" charset="0"/>
              </a:rPr>
              <a:t>1. Covered Property……</a:t>
            </a:r>
            <a:endParaRPr lang="en-US" sz="1600" dirty="0"/>
          </a:p>
          <a:p>
            <a:r>
              <a:rPr lang="en-US" sz="1600" dirty="0"/>
              <a:t>Sample Agreement wording from ISO Commercial Property CP 00 10 10 12</a:t>
            </a:r>
          </a:p>
          <a:p>
            <a:pPr lvl="1"/>
            <a:r>
              <a:rPr lang="en-US" sz="1100" b="1" dirty="0">
                <a:solidFill>
                  <a:schemeClr val="accent2"/>
                </a:solidFill>
              </a:rPr>
              <a:t>SECTION I - COVERED AUTOS</a:t>
            </a:r>
          </a:p>
          <a:p>
            <a:pPr lvl="1"/>
            <a:r>
              <a:rPr lang="en-US" sz="1100" dirty="0">
                <a:solidFill>
                  <a:schemeClr val="accent2"/>
                </a:solidFill>
              </a:rPr>
              <a:t>Item Two of the Declarations shows the "autos" that are covered "autos" for each of your coverages. The following numerical symbols describe the "autos" that may be covered "autos". The symbols entered next to a coverage on the Declarations designate the only "autos" that are covered "autos".</a:t>
            </a:r>
          </a:p>
          <a:p>
            <a:pPr marL="457200" lvl="1" indent="0">
              <a:buNone/>
            </a:pPr>
            <a:r>
              <a:rPr lang="en-US" sz="1100" b="1" dirty="0">
                <a:solidFill>
                  <a:schemeClr val="accent2"/>
                </a:solidFill>
              </a:rPr>
              <a:t>	A. Description Of Covered Auto Designation Symbols……</a:t>
            </a:r>
          </a:p>
          <a:p>
            <a:pPr marL="0" indent="0">
              <a:buNone/>
            </a:pPr>
            <a:endParaRPr lang="en-US" sz="1600" dirty="0"/>
          </a:p>
        </p:txBody>
      </p:sp>
      <p:sp>
        <p:nvSpPr>
          <p:cNvPr id="4" name="Slide Number Placeholder 3"/>
          <p:cNvSpPr>
            <a:spLocks noGrp="1"/>
          </p:cNvSpPr>
          <p:nvPr>
            <p:ph type="sldNum" sz="quarter" idx="12"/>
          </p:nvPr>
        </p:nvSpPr>
        <p:spPr/>
        <p:txBody>
          <a:bodyPr/>
          <a:lstStyle/>
          <a:p>
            <a:fld id="{92F2956A-57BA-1E41-A8BE-6568AB4F7849}" type="slidenum">
              <a:rPr lang="en-US" smtClean="0"/>
              <a:t>11</a:t>
            </a:fld>
            <a:endParaRPr lang="en-US"/>
          </a:p>
        </p:txBody>
      </p:sp>
    </p:spTree>
    <p:extLst>
      <p:ext uri="{BB962C8B-B14F-4D97-AF65-F5344CB8AC3E}">
        <p14:creationId xmlns:p14="http://schemas.microsoft.com/office/powerpoint/2010/main" val="300370133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Conditions &amp; Definitions</a:t>
            </a:r>
            <a:endParaRPr lang="en-US"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5567340"/>
              </p:ext>
            </p:extLst>
          </p:nvPr>
        </p:nvGraphicFramePr>
        <p:xfrm>
          <a:off x="856191" y="1524000"/>
          <a:ext cx="7431617"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2F2956A-57BA-1E41-A8BE-6568AB4F7849}" type="slidenum">
              <a:rPr lang="en-US" smtClean="0"/>
              <a:t>12</a:t>
            </a:fld>
            <a:endParaRPr lang="en-US"/>
          </a:p>
        </p:txBody>
      </p:sp>
    </p:spTree>
    <p:extLst>
      <p:ext uri="{BB962C8B-B14F-4D97-AF65-F5344CB8AC3E}">
        <p14:creationId xmlns:p14="http://schemas.microsoft.com/office/powerpoint/2010/main" val="270863731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Exclusions &amp; Endorsements</a:t>
            </a:r>
            <a:endParaRPr lang="en-US"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2586123"/>
              </p:ext>
            </p:extLst>
          </p:nvPr>
        </p:nvGraphicFramePr>
        <p:xfrm>
          <a:off x="856191" y="1524000"/>
          <a:ext cx="7431617" cy="4030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2F2956A-57BA-1E41-A8BE-6568AB4F7849}" type="slidenum">
              <a:rPr lang="en-US" smtClean="0"/>
              <a:t>13</a:t>
            </a:fld>
            <a:endParaRPr lang="en-US"/>
          </a:p>
        </p:txBody>
      </p:sp>
    </p:spTree>
    <p:extLst>
      <p:ext uri="{BB962C8B-B14F-4D97-AF65-F5344CB8AC3E}">
        <p14:creationId xmlns:p14="http://schemas.microsoft.com/office/powerpoint/2010/main" val="318862701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50198" y="365127"/>
            <a:ext cx="7886700" cy="963342"/>
          </a:xfrm>
        </p:spPr>
        <p:txBody>
          <a:bodyPr>
            <a:normAutofit/>
          </a:bodyPr>
          <a:lstStyle/>
          <a:p>
            <a:r>
              <a:rPr lang="en-US" sz="3600" b="1" dirty="0"/>
              <a:t>Insurance Policy Basics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7588775"/>
              </p:ext>
            </p:extLst>
          </p:nvPr>
        </p:nvGraphicFramePr>
        <p:xfrm>
          <a:off x="649816" y="1509842"/>
          <a:ext cx="7865534" cy="4665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2F2956A-57BA-1E41-A8BE-6568AB4F7849}" type="slidenum">
              <a:rPr lang="en-US" smtClean="0"/>
              <a:t>2</a:t>
            </a:fld>
            <a:endParaRPr lang="en-US"/>
          </a:p>
        </p:txBody>
      </p:sp>
    </p:spTree>
    <p:extLst>
      <p:ext uri="{BB962C8B-B14F-4D97-AF65-F5344CB8AC3E}">
        <p14:creationId xmlns:p14="http://schemas.microsoft.com/office/powerpoint/2010/main" val="16106988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Purpose of Insurance</a:t>
            </a:r>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973667" y="1414643"/>
            <a:ext cx="7306733" cy="4664423"/>
          </a:xfrm>
        </p:spPr>
        <p:txBody>
          <a:bodyPr>
            <a:normAutofit/>
          </a:bodyPr>
          <a:lstStyle/>
          <a:p>
            <a:pPr marL="0" indent="0">
              <a:buNone/>
            </a:pPr>
            <a:r>
              <a:rPr lang="en-US" sz="1600" b="1" dirty="0"/>
              <a:t>What is </a:t>
            </a:r>
            <a:r>
              <a:rPr lang="en-US" sz="1600" b="1" dirty="0">
                <a:solidFill>
                  <a:srgbClr val="FF0000"/>
                </a:solidFill>
              </a:rPr>
              <a:t>Insurance</a:t>
            </a:r>
            <a:r>
              <a:rPr lang="en-US" sz="1600" b="1" dirty="0"/>
              <a:t>?</a:t>
            </a:r>
          </a:p>
          <a:p>
            <a:pPr lvl="1"/>
            <a:r>
              <a:rPr lang="en-US" sz="1400" dirty="0"/>
              <a:t>A contract in which one party agrees to indemnify another against a predefined category of risks in exchange for a premium. Depending on the contract, the insurer may promise to financially protect the insured from the loss, damage, or liability stemming from some event.</a:t>
            </a:r>
          </a:p>
          <a:p>
            <a:pPr marL="0" indent="0">
              <a:buNone/>
            </a:pPr>
            <a:endParaRPr lang="en-US" sz="1200" b="1" dirty="0"/>
          </a:p>
          <a:p>
            <a:pPr marL="0" indent="0">
              <a:buNone/>
            </a:pPr>
            <a:r>
              <a:rPr lang="en-US" sz="1600" b="1" dirty="0"/>
              <a:t>What is the purpose of </a:t>
            </a:r>
            <a:r>
              <a:rPr lang="en-US" sz="1600" b="1" u="sng" dirty="0"/>
              <a:t>buying</a:t>
            </a:r>
            <a:r>
              <a:rPr lang="en-US" sz="1600" b="1" dirty="0"/>
              <a:t> insurance?</a:t>
            </a:r>
          </a:p>
          <a:p>
            <a:pPr lvl="1"/>
            <a:r>
              <a:rPr lang="en-US" sz="1400" dirty="0"/>
              <a:t>To make you whole again</a:t>
            </a:r>
          </a:p>
          <a:p>
            <a:pPr lvl="1"/>
            <a:r>
              <a:rPr lang="en-US" sz="1400" dirty="0"/>
              <a:t>To take a known loss for an </a:t>
            </a:r>
            <a:r>
              <a:rPr lang="en-US" sz="1400" u="sng" dirty="0"/>
              <a:t>unknown loss</a:t>
            </a:r>
          </a:p>
          <a:p>
            <a:pPr lvl="1"/>
            <a:r>
              <a:rPr lang="en-US" sz="1400" dirty="0"/>
              <a:t>To spread out risk</a:t>
            </a:r>
          </a:p>
          <a:p>
            <a:pPr lvl="1"/>
            <a:r>
              <a:rPr lang="en-US" sz="1400" dirty="0"/>
              <a:t>To sleep better at night</a:t>
            </a:r>
          </a:p>
          <a:p>
            <a:pPr lvl="1"/>
            <a:r>
              <a:rPr lang="en-US" sz="1400" dirty="0"/>
              <a:t>Insurance procurement is part of </a:t>
            </a:r>
            <a:r>
              <a:rPr lang="en-US" sz="1600" b="1" dirty="0">
                <a:solidFill>
                  <a:schemeClr val="accent1"/>
                </a:solidFill>
              </a:rPr>
              <a:t>ART</a:t>
            </a:r>
          </a:p>
          <a:p>
            <a:pPr lvl="1"/>
            <a:endParaRPr lang="en-US" sz="1400" dirty="0"/>
          </a:p>
          <a:p>
            <a:pPr marL="0" indent="0">
              <a:buNone/>
            </a:pPr>
            <a:r>
              <a:rPr lang="en-US" sz="1600" b="1" dirty="0"/>
              <a:t>What is the </a:t>
            </a:r>
            <a:r>
              <a:rPr lang="en-US" sz="1600" b="1" dirty="0">
                <a:solidFill>
                  <a:schemeClr val="accent1"/>
                </a:solidFill>
              </a:rPr>
              <a:t>ART</a:t>
            </a:r>
            <a:r>
              <a:rPr lang="en-US" sz="1600" b="1" dirty="0"/>
              <a:t> of Risk Management?</a:t>
            </a:r>
          </a:p>
          <a:p>
            <a:pPr lvl="1"/>
            <a:r>
              <a:rPr lang="en-US" sz="1400" b="1" dirty="0">
                <a:solidFill>
                  <a:schemeClr val="accent1"/>
                </a:solidFill>
              </a:rPr>
              <a:t>A</a:t>
            </a:r>
            <a:r>
              <a:rPr lang="en-US" sz="1400" dirty="0">
                <a:solidFill>
                  <a:schemeClr val="accent1"/>
                </a:solidFill>
              </a:rPr>
              <a:t>void – risk avoidance</a:t>
            </a:r>
          </a:p>
          <a:p>
            <a:pPr lvl="1"/>
            <a:r>
              <a:rPr lang="en-US" sz="1400" b="1" dirty="0">
                <a:solidFill>
                  <a:schemeClr val="accent1"/>
                </a:solidFill>
              </a:rPr>
              <a:t>R</a:t>
            </a:r>
            <a:r>
              <a:rPr lang="en-US" sz="1400" dirty="0">
                <a:solidFill>
                  <a:schemeClr val="accent1"/>
                </a:solidFill>
              </a:rPr>
              <a:t>educe – risk control, safety, contractual risk</a:t>
            </a:r>
          </a:p>
          <a:p>
            <a:pPr lvl="1"/>
            <a:r>
              <a:rPr lang="en-US" sz="1400" b="1" dirty="0">
                <a:solidFill>
                  <a:schemeClr val="accent1"/>
                </a:solidFill>
              </a:rPr>
              <a:t>T</a:t>
            </a:r>
            <a:r>
              <a:rPr lang="en-US" sz="1400" dirty="0">
                <a:solidFill>
                  <a:schemeClr val="accent1"/>
                </a:solidFill>
              </a:rPr>
              <a:t>ransfer – via contract or via </a:t>
            </a:r>
            <a:r>
              <a:rPr lang="en-US" sz="1400" dirty="0">
                <a:solidFill>
                  <a:srgbClr val="C00000"/>
                </a:solidFill>
              </a:rPr>
              <a:t>insurance</a:t>
            </a:r>
          </a:p>
          <a:p>
            <a:pPr lvl="1"/>
            <a:endParaRPr lang="en-US" sz="1400" dirty="0"/>
          </a:p>
        </p:txBody>
      </p:sp>
      <p:sp>
        <p:nvSpPr>
          <p:cNvPr id="4" name="Slide Number Placeholder 3"/>
          <p:cNvSpPr>
            <a:spLocks noGrp="1"/>
          </p:cNvSpPr>
          <p:nvPr>
            <p:ph type="sldNum" sz="quarter" idx="12"/>
          </p:nvPr>
        </p:nvSpPr>
        <p:spPr/>
        <p:txBody>
          <a:bodyPr/>
          <a:lstStyle/>
          <a:p>
            <a:fld id="{92F2956A-57BA-1E41-A8BE-6568AB4F7849}" type="slidenum">
              <a:rPr lang="en-US" smtClean="0"/>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350" y="2854845"/>
            <a:ext cx="2686050" cy="1784018"/>
          </a:xfrm>
          <a:prstGeom prst="rect">
            <a:avLst/>
          </a:prstGeom>
          <a:ln>
            <a:noFill/>
          </a:ln>
          <a:effectLst>
            <a:softEdge rad="112500"/>
          </a:effectLst>
        </p:spPr>
      </p:pic>
    </p:spTree>
    <p:extLst>
      <p:ext uri="{BB962C8B-B14F-4D97-AF65-F5344CB8AC3E}">
        <p14:creationId xmlns:p14="http://schemas.microsoft.com/office/powerpoint/2010/main" val="116373439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Types of Insurance Policies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9712129"/>
              </p:ext>
            </p:extLst>
          </p:nvPr>
        </p:nvGraphicFramePr>
        <p:xfrm>
          <a:off x="899584" y="1736378"/>
          <a:ext cx="3486150" cy="3800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2F2956A-57BA-1E41-A8BE-6568AB4F7849}" type="slidenum">
              <a:rPr lang="en-US" smtClean="0"/>
              <a:t>4</a:t>
            </a:fld>
            <a:endParaRPr lang="en-US"/>
          </a:p>
        </p:txBody>
      </p:sp>
      <p:graphicFrame>
        <p:nvGraphicFramePr>
          <p:cNvPr id="7" name="Diagram 6"/>
          <p:cNvGraphicFramePr/>
          <p:nvPr>
            <p:extLst>
              <p:ext uri="{D42A27DB-BD31-4B8C-83A1-F6EECF244321}">
                <p14:modId xmlns:p14="http://schemas.microsoft.com/office/powerpoint/2010/main" val="1450464857"/>
              </p:ext>
            </p:extLst>
          </p:nvPr>
        </p:nvGraphicFramePr>
        <p:xfrm>
          <a:off x="4842934" y="1736378"/>
          <a:ext cx="3486150" cy="38008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745756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Fundamentals</a:t>
            </a:r>
            <a:r>
              <a:rPr lang="en-US" sz="4000" b="1" dirty="0"/>
              <a:t> of Contract Law</a:t>
            </a:r>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628650" y="1414644"/>
            <a:ext cx="7886700" cy="4486274"/>
          </a:xfrm>
        </p:spPr>
        <p:txBody>
          <a:bodyPr>
            <a:normAutofit/>
          </a:bodyPr>
          <a:lstStyle/>
          <a:p>
            <a:pPr marL="0" indent="0">
              <a:buNone/>
            </a:pPr>
            <a:r>
              <a:rPr lang="en-US" sz="1600" b="1" dirty="0">
                <a:solidFill>
                  <a:schemeClr val="accent1"/>
                </a:solidFill>
              </a:rPr>
              <a:t>The basis of all contract law is a simple promise!</a:t>
            </a:r>
          </a:p>
          <a:p>
            <a:pPr marL="0" indent="0">
              <a:buNone/>
            </a:pPr>
            <a:endParaRPr lang="en-US" sz="1600" b="1" dirty="0"/>
          </a:p>
          <a:p>
            <a:pPr marL="0" indent="0">
              <a:buNone/>
            </a:pPr>
            <a:r>
              <a:rPr lang="en-US" sz="1600" b="1" dirty="0"/>
              <a:t>Three elements to a valid contract</a:t>
            </a:r>
          </a:p>
          <a:p>
            <a:pPr marL="800100" lvl="1" indent="-342900">
              <a:buAutoNum type="arabicPeriod"/>
            </a:pPr>
            <a:r>
              <a:rPr lang="en-US" sz="1400" dirty="0"/>
              <a:t>Offer</a:t>
            </a:r>
          </a:p>
          <a:p>
            <a:pPr marL="800100" lvl="1" indent="-342900">
              <a:buAutoNum type="arabicPeriod"/>
            </a:pPr>
            <a:r>
              <a:rPr lang="en-US" sz="1400" dirty="0"/>
              <a:t>Acceptance</a:t>
            </a:r>
          </a:p>
          <a:p>
            <a:pPr marL="800100" lvl="1" indent="-342900">
              <a:buAutoNum type="arabicPeriod"/>
            </a:pPr>
            <a:r>
              <a:rPr lang="en-US" sz="1400" dirty="0"/>
              <a:t>Consideration</a:t>
            </a:r>
          </a:p>
          <a:p>
            <a:pPr marL="457200" lvl="1" indent="0">
              <a:buNone/>
            </a:pPr>
            <a:endParaRPr lang="en-US" sz="1400" dirty="0"/>
          </a:p>
          <a:p>
            <a:pPr marL="0" indent="0">
              <a:buNone/>
            </a:pPr>
            <a:r>
              <a:rPr lang="en-US" sz="1600" b="1" dirty="0"/>
              <a:t>To be an enforceable contract, it must:</a:t>
            </a:r>
          </a:p>
          <a:p>
            <a:pPr marL="800100" lvl="1" indent="-342900">
              <a:buAutoNum type="arabicPeriod"/>
            </a:pPr>
            <a:r>
              <a:rPr lang="en-US" sz="1400" dirty="0"/>
              <a:t>Have a legal purpose</a:t>
            </a:r>
          </a:p>
          <a:p>
            <a:pPr marL="800100" lvl="1" indent="-342900">
              <a:buAutoNum type="arabicPeriod"/>
            </a:pPr>
            <a:r>
              <a:rPr lang="en-US" sz="1400" dirty="0"/>
              <a:t>Does not violate public policy</a:t>
            </a:r>
          </a:p>
          <a:p>
            <a:pPr marL="800100" lvl="1" indent="-342900">
              <a:buAutoNum type="arabicPeriod"/>
            </a:pPr>
            <a:r>
              <a:rPr lang="en-US" sz="1400" dirty="0"/>
              <a:t>All parties are able to consent</a:t>
            </a:r>
          </a:p>
          <a:p>
            <a:pPr marL="800100" lvl="1" indent="-342900">
              <a:buFont typeface="+mj-lt"/>
              <a:buAutoNum type="arabicPeriod"/>
            </a:pPr>
            <a:endParaRPr lang="en-US" sz="1400" dirty="0"/>
          </a:p>
        </p:txBody>
      </p:sp>
      <p:sp>
        <p:nvSpPr>
          <p:cNvPr id="4" name="Slide Number Placeholder 3"/>
          <p:cNvSpPr>
            <a:spLocks noGrp="1"/>
          </p:cNvSpPr>
          <p:nvPr>
            <p:ph type="sldNum" sz="quarter" idx="12"/>
          </p:nvPr>
        </p:nvSpPr>
        <p:spPr/>
        <p:txBody>
          <a:bodyPr/>
          <a:lstStyle/>
          <a:p>
            <a:fld id="{92F2956A-57BA-1E41-A8BE-6568AB4F7849}" type="slidenum">
              <a:rPr lang="en-US" smtClean="0"/>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253" y="2110845"/>
            <a:ext cx="2723831" cy="1800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5807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Insurance Contracts</a:t>
            </a:r>
            <a:endParaRPr lang="en-US" sz="4000" b="1" dirty="0"/>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628650" y="1414644"/>
            <a:ext cx="7886700" cy="4486274"/>
          </a:xfrm>
        </p:spPr>
        <p:txBody>
          <a:bodyPr>
            <a:normAutofit/>
          </a:bodyPr>
          <a:lstStyle/>
          <a:p>
            <a:pPr marL="0" indent="0">
              <a:buNone/>
            </a:pPr>
            <a:r>
              <a:rPr lang="en-US" sz="1600" b="1" dirty="0"/>
              <a:t>Insurance has some very </a:t>
            </a:r>
            <a:r>
              <a:rPr lang="en-US" sz="1600" b="1" u="sng" dirty="0"/>
              <a:t>distinctive</a:t>
            </a:r>
            <a:r>
              <a:rPr lang="en-US" sz="1600" b="1" dirty="0"/>
              <a:t> characteristics</a:t>
            </a:r>
          </a:p>
          <a:p>
            <a:pPr marL="457200" lvl="1" indent="0">
              <a:buNone/>
            </a:pPr>
            <a:endParaRPr lang="en-US" sz="1100" dirty="0"/>
          </a:p>
        </p:txBody>
      </p:sp>
      <p:sp>
        <p:nvSpPr>
          <p:cNvPr id="4" name="Slide Number Placeholder 3"/>
          <p:cNvSpPr>
            <a:spLocks noGrp="1"/>
          </p:cNvSpPr>
          <p:nvPr>
            <p:ph type="sldNum" sz="quarter" idx="12"/>
          </p:nvPr>
        </p:nvSpPr>
        <p:spPr/>
        <p:txBody>
          <a:bodyPr/>
          <a:lstStyle/>
          <a:p>
            <a:fld id="{92F2956A-57BA-1E41-A8BE-6568AB4F7849}" type="slidenum">
              <a:rPr lang="en-US" smtClean="0"/>
              <a:t>6</a:t>
            </a:fld>
            <a:endParaRPr lang="en-US"/>
          </a:p>
        </p:txBody>
      </p:sp>
      <p:graphicFrame>
        <p:nvGraphicFramePr>
          <p:cNvPr id="9" name="Diagram 8"/>
          <p:cNvGraphicFramePr/>
          <p:nvPr>
            <p:extLst>
              <p:ext uri="{D42A27DB-BD31-4B8C-83A1-F6EECF244321}">
                <p14:modId xmlns:p14="http://schemas.microsoft.com/office/powerpoint/2010/main" val="3265024639"/>
              </p:ext>
            </p:extLst>
          </p:nvPr>
        </p:nvGraphicFramePr>
        <p:xfrm>
          <a:off x="1228725" y="2235027"/>
          <a:ext cx="6686550" cy="3319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3419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Insurance Laws &amp; Regulation</a:t>
            </a:r>
            <a:endParaRPr lang="en-US" sz="4000" b="1" dirty="0"/>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628650" y="1414644"/>
            <a:ext cx="7886700" cy="4486274"/>
          </a:xfrm>
        </p:spPr>
        <p:txBody>
          <a:bodyPr>
            <a:normAutofit/>
          </a:bodyPr>
          <a:lstStyle/>
          <a:p>
            <a:pPr marL="0" indent="0">
              <a:buNone/>
            </a:pPr>
            <a:r>
              <a:rPr lang="en-US" sz="1600" dirty="0"/>
              <a:t>The Property &amp; Casualty insurance industry is one of the most highly regulated businesses in the United States. It receives a lot of oversight due to the important social and economic function </a:t>
            </a:r>
            <a:r>
              <a:rPr lang="en-US" sz="1600" i="1" dirty="0"/>
              <a:t>insurance provides to individuals and businesses</a:t>
            </a:r>
            <a:r>
              <a:rPr lang="en-US" sz="1600" dirty="0"/>
              <a:t>.</a:t>
            </a:r>
          </a:p>
          <a:p>
            <a:pPr marL="0" indent="0">
              <a:buNone/>
            </a:pPr>
            <a:endParaRPr lang="en-US" sz="1600" dirty="0"/>
          </a:p>
          <a:p>
            <a:r>
              <a:rPr lang="en-US" sz="1600" b="1" dirty="0"/>
              <a:t>Insurance Laws and Related Laws</a:t>
            </a:r>
          </a:p>
          <a:p>
            <a:pPr marL="800100" lvl="1" indent="-342900">
              <a:buFont typeface="+mj-lt"/>
              <a:buAutoNum type="arabicPeriod"/>
            </a:pPr>
            <a:r>
              <a:rPr lang="en-US" sz="1400" dirty="0"/>
              <a:t>Federal Statutes (TRIA, NFIP, USL&amp;H)</a:t>
            </a:r>
          </a:p>
          <a:p>
            <a:pPr marL="800100" lvl="1" indent="-342900">
              <a:buFont typeface="+mj-lt"/>
              <a:buAutoNum type="arabicPeriod"/>
            </a:pPr>
            <a:r>
              <a:rPr lang="en-US" sz="1400" dirty="0"/>
              <a:t>State Statutory Laws (Insurance Regulation, WC Benefits)</a:t>
            </a:r>
            <a:endParaRPr lang="en-US" sz="1000" dirty="0"/>
          </a:p>
          <a:p>
            <a:pPr marL="800100" lvl="1" indent="-342900">
              <a:buFont typeface="+mj-lt"/>
              <a:buAutoNum type="arabicPeriod"/>
            </a:pPr>
            <a:r>
              <a:rPr lang="en-US" sz="1400" dirty="0"/>
              <a:t>State Tort Caps / Immunity Protection</a:t>
            </a:r>
          </a:p>
          <a:p>
            <a:pPr marL="800100" lvl="1" indent="-342900">
              <a:buFont typeface="+mj-lt"/>
              <a:buAutoNum type="arabicPeriod"/>
            </a:pPr>
            <a:r>
              <a:rPr lang="en-US" sz="1400" dirty="0"/>
              <a:t>PLUS common laws</a:t>
            </a:r>
          </a:p>
          <a:p>
            <a:r>
              <a:rPr lang="en-US" sz="1600" b="1" dirty="0"/>
              <a:t>Regulation by Departments of Insurance</a:t>
            </a:r>
          </a:p>
          <a:p>
            <a:pPr marL="800100" lvl="1" indent="-342900">
              <a:buAutoNum type="arabicPeriod"/>
            </a:pPr>
            <a:r>
              <a:rPr lang="en-US" sz="1400" dirty="0"/>
              <a:t>Licensing and Enforcement	4.  Legal and Compliance</a:t>
            </a:r>
          </a:p>
          <a:p>
            <a:pPr marL="800100" lvl="1" indent="-342900">
              <a:buAutoNum type="arabicPeriod"/>
            </a:pPr>
            <a:r>
              <a:rPr lang="en-US" sz="1400" dirty="0"/>
              <a:t>Financial Monitoring		5.  Advertising Oversight</a:t>
            </a:r>
          </a:p>
          <a:p>
            <a:pPr marL="800100" lvl="1" indent="-342900">
              <a:buAutoNum type="arabicPeriod"/>
            </a:pPr>
            <a:r>
              <a:rPr lang="en-US" sz="1400" dirty="0"/>
              <a:t>Insurance Fraud		6.  Information Gathering</a:t>
            </a:r>
          </a:p>
          <a:p>
            <a:r>
              <a:rPr lang="en-US" sz="1600" b="1" dirty="0">
                <a:solidFill>
                  <a:srgbClr val="7030A0"/>
                </a:solidFill>
              </a:rPr>
              <a:t>Admitted versus Non-Admitted Policies</a:t>
            </a:r>
          </a:p>
        </p:txBody>
      </p:sp>
      <p:sp>
        <p:nvSpPr>
          <p:cNvPr id="4" name="Slide Number Placeholder 3"/>
          <p:cNvSpPr>
            <a:spLocks noGrp="1"/>
          </p:cNvSpPr>
          <p:nvPr>
            <p:ph type="sldNum" sz="quarter" idx="12"/>
          </p:nvPr>
        </p:nvSpPr>
        <p:spPr/>
        <p:txBody>
          <a:bodyPr/>
          <a:lstStyle/>
          <a:p>
            <a:fld id="{92F2956A-57BA-1E41-A8BE-6568AB4F7849}" type="slidenum">
              <a:rPr lang="en-US" smtClean="0"/>
              <a:t>7</a:t>
            </a:fld>
            <a:endParaRPr lang="en-US"/>
          </a:p>
        </p:txBody>
      </p:sp>
      <p:pic>
        <p:nvPicPr>
          <p:cNvPr id="5" name="Picture 4" descr="United States Of America Flag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2472267"/>
            <a:ext cx="1888067" cy="1258711"/>
          </a:xfrm>
          <a:prstGeom prst="rect">
            <a:avLst/>
          </a:prstGeom>
          <a:ln>
            <a:noFill/>
          </a:ln>
          <a:effectLst>
            <a:softEdge rad="112500"/>
          </a:effectLst>
        </p:spPr>
      </p:pic>
    </p:spTree>
    <p:extLst>
      <p:ext uri="{BB962C8B-B14F-4D97-AF65-F5344CB8AC3E}">
        <p14:creationId xmlns:p14="http://schemas.microsoft.com/office/powerpoint/2010/main" val="212446445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Insurance Policy Structure</a:t>
            </a:r>
            <a:endParaRPr lang="en-US" sz="4000" b="1" dirty="0"/>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628650" y="1532414"/>
            <a:ext cx="7886700" cy="3776134"/>
          </a:xfrm>
        </p:spPr>
        <p:txBody>
          <a:bodyPr>
            <a:normAutofit/>
          </a:bodyPr>
          <a:lstStyle/>
          <a:p>
            <a:pPr marL="0" indent="0">
              <a:buNone/>
            </a:pPr>
            <a:r>
              <a:rPr lang="en-US" sz="1600" b="1" i="1" dirty="0">
                <a:solidFill>
                  <a:srgbClr val="FF0000"/>
                </a:solidFill>
              </a:rPr>
              <a:t>Are all insurance policies the same?</a:t>
            </a:r>
          </a:p>
          <a:p>
            <a:pPr marL="0" indent="0">
              <a:buNone/>
            </a:pPr>
            <a:endParaRPr lang="en-US" sz="1600" b="1" dirty="0"/>
          </a:p>
          <a:p>
            <a:pPr marL="0" indent="0">
              <a:buNone/>
            </a:pPr>
            <a:r>
              <a:rPr lang="en-US" sz="1600" b="1" dirty="0"/>
              <a:t>Types of Insurance Policy Forms</a:t>
            </a:r>
          </a:p>
          <a:p>
            <a:pPr marL="571500" lvl="1" indent="-342900">
              <a:buAutoNum type="arabicPeriod"/>
            </a:pPr>
            <a:r>
              <a:rPr lang="en-US" sz="1600" dirty="0"/>
              <a:t>Standardized</a:t>
            </a:r>
          </a:p>
          <a:p>
            <a:pPr marL="804863" lvl="2" indent="-233363"/>
            <a:r>
              <a:rPr lang="en-US" sz="1400" dirty="0"/>
              <a:t>ISO – Insurance Services office</a:t>
            </a:r>
          </a:p>
          <a:p>
            <a:pPr marL="804863" lvl="2" indent="-233363"/>
            <a:r>
              <a:rPr lang="en-US" sz="1400" dirty="0"/>
              <a:t>AAIS – American Association of Insurance Services</a:t>
            </a:r>
            <a:endParaRPr lang="en-US" sz="1200" dirty="0"/>
          </a:p>
          <a:p>
            <a:pPr marL="571500" lvl="1" indent="-342900">
              <a:buAutoNum type="arabicPeriod"/>
            </a:pPr>
            <a:endParaRPr lang="en-US" sz="1600" dirty="0"/>
          </a:p>
          <a:p>
            <a:pPr marL="571500" lvl="1" indent="-342900">
              <a:buAutoNum type="arabicPeriod"/>
            </a:pPr>
            <a:r>
              <a:rPr lang="en-US" sz="1600" dirty="0"/>
              <a:t>Non Standard Carrier Forms</a:t>
            </a:r>
          </a:p>
          <a:p>
            <a:pPr marL="571500" lvl="1" indent="-342900">
              <a:buAutoNum type="arabicPeriod"/>
            </a:pPr>
            <a:endParaRPr lang="en-US" sz="1600" dirty="0"/>
          </a:p>
          <a:p>
            <a:pPr marL="571500" lvl="1" indent="-342900">
              <a:buAutoNum type="arabicPeriod"/>
            </a:pPr>
            <a:r>
              <a:rPr lang="en-US" sz="1600" dirty="0"/>
              <a:t>Manu Scripted (Endorsements)</a:t>
            </a:r>
          </a:p>
          <a:p>
            <a:pPr marL="228600" lvl="1" indent="0">
              <a:buNone/>
            </a:pPr>
            <a:r>
              <a:rPr lang="en-US" sz="1600" dirty="0"/>
              <a:t>	- Broker</a:t>
            </a:r>
          </a:p>
          <a:p>
            <a:pPr marL="228600" lvl="1" indent="0">
              <a:buNone/>
            </a:pPr>
            <a:r>
              <a:rPr lang="en-US" sz="1600" dirty="0"/>
              <a:t>	- Carrier</a:t>
            </a:r>
          </a:p>
          <a:p>
            <a:pPr marL="457200" lvl="1" indent="0">
              <a:buNone/>
            </a:pPr>
            <a:endParaRPr lang="en-US" sz="1400" dirty="0"/>
          </a:p>
        </p:txBody>
      </p:sp>
      <p:sp>
        <p:nvSpPr>
          <p:cNvPr id="4" name="Slide Number Placeholder 3"/>
          <p:cNvSpPr>
            <a:spLocks noGrp="1"/>
          </p:cNvSpPr>
          <p:nvPr>
            <p:ph type="sldNum" sz="quarter" idx="12"/>
          </p:nvPr>
        </p:nvSpPr>
        <p:spPr/>
        <p:txBody>
          <a:bodyPr/>
          <a:lstStyle/>
          <a:p>
            <a:fld id="{92F2956A-57BA-1E41-A8BE-6568AB4F7849}"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950" y="1659416"/>
            <a:ext cx="2581534" cy="2573918"/>
          </a:xfrm>
          <a:prstGeom prst="rect">
            <a:avLst/>
          </a:prstGeom>
        </p:spPr>
      </p:pic>
    </p:spTree>
    <p:extLst>
      <p:ext uri="{BB962C8B-B14F-4D97-AF65-F5344CB8AC3E}">
        <p14:creationId xmlns:p14="http://schemas.microsoft.com/office/powerpoint/2010/main" val="36614623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628650" y="365127"/>
            <a:ext cx="7886700" cy="963342"/>
          </a:xfrm>
        </p:spPr>
        <p:txBody>
          <a:bodyPr>
            <a:normAutofit/>
          </a:bodyPr>
          <a:lstStyle/>
          <a:p>
            <a:r>
              <a:rPr lang="en-US" sz="3600" b="1" dirty="0"/>
              <a:t>Reading the Insurance Policy</a:t>
            </a:r>
            <a:endParaRPr lang="en-US" sz="4000" b="1" dirty="0"/>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3479800" y="1701800"/>
            <a:ext cx="5035549" cy="4199118"/>
          </a:xfrm>
        </p:spPr>
        <p:txBody>
          <a:bodyPr>
            <a:normAutofit/>
          </a:bodyPr>
          <a:lstStyle/>
          <a:p>
            <a:pPr marL="0" indent="0">
              <a:buNone/>
            </a:pPr>
            <a:r>
              <a:rPr lang="en-US" sz="1600" b="1" dirty="0"/>
              <a:t>Every Insurance Policy has FIVE parts:</a:t>
            </a:r>
          </a:p>
          <a:p>
            <a:pPr lvl="1">
              <a:lnSpc>
                <a:spcPct val="150000"/>
              </a:lnSpc>
              <a:buFont typeface="+mj-lt"/>
              <a:buAutoNum type="arabicPeriod"/>
            </a:pPr>
            <a:r>
              <a:rPr lang="en-US" sz="1600" dirty="0"/>
              <a:t>Declaration Pages</a:t>
            </a:r>
          </a:p>
          <a:p>
            <a:pPr lvl="1">
              <a:lnSpc>
                <a:spcPct val="150000"/>
              </a:lnSpc>
              <a:buFont typeface="+mj-lt"/>
              <a:buAutoNum type="arabicPeriod"/>
            </a:pPr>
            <a:r>
              <a:rPr lang="en-US" sz="1600" dirty="0"/>
              <a:t>Insuring Agreements (The main policy form)</a:t>
            </a:r>
          </a:p>
          <a:p>
            <a:pPr lvl="1">
              <a:lnSpc>
                <a:spcPct val="150000"/>
              </a:lnSpc>
              <a:buFont typeface="+mj-lt"/>
              <a:buAutoNum type="arabicPeriod"/>
            </a:pPr>
            <a:r>
              <a:rPr lang="en-US" sz="1600" dirty="0"/>
              <a:t>Conditions</a:t>
            </a:r>
          </a:p>
          <a:p>
            <a:pPr lvl="1">
              <a:lnSpc>
                <a:spcPct val="150000"/>
              </a:lnSpc>
              <a:buFont typeface="+mj-lt"/>
              <a:buAutoNum type="arabicPeriod"/>
            </a:pPr>
            <a:r>
              <a:rPr lang="en-US" sz="1600" dirty="0"/>
              <a:t>Definitions</a:t>
            </a:r>
          </a:p>
          <a:p>
            <a:pPr lvl="1">
              <a:lnSpc>
                <a:spcPct val="150000"/>
              </a:lnSpc>
              <a:buFont typeface="+mj-lt"/>
              <a:buAutoNum type="arabicPeriod"/>
            </a:pPr>
            <a:r>
              <a:rPr lang="en-US" sz="1600" dirty="0"/>
              <a:t>Exclusions</a:t>
            </a:r>
          </a:p>
          <a:p>
            <a:pPr lvl="1">
              <a:lnSpc>
                <a:spcPct val="150000"/>
              </a:lnSpc>
              <a:buNone/>
            </a:pPr>
            <a:endParaRPr lang="en-US" sz="1400" i="1" dirty="0"/>
          </a:p>
          <a:p>
            <a:pPr lvl="1">
              <a:lnSpc>
                <a:spcPct val="150000"/>
              </a:lnSpc>
              <a:buNone/>
            </a:pPr>
            <a:r>
              <a:rPr lang="en-US" sz="1400" i="1" dirty="0">
                <a:solidFill>
                  <a:srgbClr val="C00000"/>
                </a:solidFill>
              </a:rPr>
              <a:t>Most commercial policies have a sixth part:</a:t>
            </a:r>
          </a:p>
          <a:p>
            <a:pPr lvl="1">
              <a:buFont typeface="+mj-lt"/>
              <a:buAutoNum type="arabicPeriod" startAt="6"/>
            </a:pPr>
            <a:r>
              <a:rPr lang="en-US" sz="1400" dirty="0"/>
              <a:t>Endorsements</a:t>
            </a:r>
          </a:p>
          <a:p>
            <a:pPr marL="1033462" lvl="1" indent="-342900">
              <a:buFont typeface="+mj-lt"/>
              <a:buAutoNum type="arabicPeriod" startAt="6"/>
            </a:pPr>
            <a:endParaRPr lang="en-US" sz="1400" dirty="0"/>
          </a:p>
        </p:txBody>
      </p:sp>
      <p:sp>
        <p:nvSpPr>
          <p:cNvPr id="4" name="Slide Number Placeholder 3"/>
          <p:cNvSpPr>
            <a:spLocks noGrp="1"/>
          </p:cNvSpPr>
          <p:nvPr>
            <p:ph type="sldNum" sz="quarter" idx="12"/>
          </p:nvPr>
        </p:nvSpPr>
        <p:spPr/>
        <p:txBody>
          <a:bodyPr/>
          <a:lstStyle/>
          <a:p>
            <a:fld id="{92F2956A-57BA-1E41-A8BE-6568AB4F7849}" type="slidenum">
              <a:rPr lang="en-US" smtClean="0"/>
              <a:t>9</a:t>
            </a:fld>
            <a:endParaRPr lang="en-US"/>
          </a:p>
        </p:txBody>
      </p:sp>
      <p:pic>
        <p:nvPicPr>
          <p:cNvPr id="5" name="Picture 4" descr="Reading - Wooden Tile Im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9" y="2072875"/>
            <a:ext cx="2832103" cy="1888068"/>
          </a:xfrm>
          <a:prstGeom prst="ellipse">
            <a:avLst/>
          </a:prstGeom>
          <a:ln>
            <a:noFill/>
          </a:ln>
          <a:effectLst>
            <a:softEdge rad="112500"/>
          </a:effectLst>
        </p:spPr>
      </p:pic>
    </p:spTree>
    <p:extLst>
      <p:ext uri="{BB962C8B-B14F-4D97-AF65-F5344CB8AC3E}">
        <p14:creationId xmlns:p14="http://schemas.microsoft.com/office/powerpoint/2010/main" val="1327763685"/>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50254FCF5DB448A00E04F48AC924BE" ma:contentTypeVersion="12" ma:contentTypeDescription="Create a new document." ma:contentTypeScope="" ma:versionID="56f416d259df4d7a5210d561825750d2">
  <xsd:schema xmlns:xsd="http://www.w3.org/2001/XMLSchema" xmlns:xs="http://www.w3.org/2001/XMLSchema" xmlns:p="http://schemas.microsoft.com/office/2006/metadata/properties" xmlns:ns2="4908c3b4-d24f-4c82-9723-bfb9549f8143" xmlns:ns3="86487764-5b2e-4cc8-a343-6fa93c41ada3" targetNamespace="http://schemas.microsoft.com/office/2006/metadata/properties" ma:root="true" ma:fieldsID="d71e390d104ebea3eebe5a8abfb92805" ns2:_="" ns3:_="">
    <xsd:import namespace="4908c3b4-d24f-4c82-9723-bfb9549f8143"/>
    <xsd:import namespace="86487764-5b2e-4cc8-a343-6fa93c41a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8c3b4-d24f-4c82-9723-bfb9549f8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6f168-b322-4065-b8a8-43d76d7aa7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487764-5b2e-4cc8-a343-6fa93c41ada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6402c6b-4e91-4cce-b59f-b3f0d97a494a}" ma:internalName="TaxCatchAll" ma:showField="CatchAllData" ma:web="86487764-5b2e-4cc8-a343-6fa93c41a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487764-5b2e-4cc8-a343-6fa93c41ada3" xsi:nil="true"/>
    <lcf76f155ced4ddcb4097134ff3c332f xmlns="4908c3b4-d24f-4c82-9723-bfb9549f814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14B57A-4F05-4A50-BC69-3AADF508B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8c3b4-d24f-4c82-9723-bfb9549f8143"/>
    <ds:schemaRef ds:uri="86487764-5b2e-4cc8-a343-6fa93c41a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1EE5F0-BBDF-441E-98CC-E48748607E51}">
  <ds:schemaRefs>
    <ds:schemaRef ds:uri="http://schemas.microsoft.com/office/2006/metadata/properties"/>
    <ds:schemaRef ds:uri="http://schemas.microsoft.com/office/infopath/2007/PartnerControls"/>
    <ds:schemaRef ds:uri="86487764-5b2e-4cc8-a343-6fa93c41ada3"/>
    <ds:schemaRef ds:uri="4908c3b4-d24f-4c82-9723-bfb9549f8143"/>
  </ds:schemaRefs>
</ds:datastoreItem>
</file>

<file path=customXml/itemProps3.xml><?xml version="1.0" encoding="utf-8"?>
<ds:datastoreItem xmlns:ds="http://schemas.openxmlformats.org/officeDocument/2006/customXml" ds:itemID="{B98E676B-7BA7-4415-A514-8327CD2288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1398</TotalTime>
  <Words>855</Words>
  <Application>Microsoft Office PowerPoint</Application>
  <PresentationFormat>On-screen Show (4:3)</PresentationFormat>
  <Paragraphs>185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Insurance Policy Basics</vt:lpstr>
      <vt:lpstr>Insurance Policy Basics Overview</vt:lpstr>
      <vt:lpstr>Purpose of Insurance</vt:lpstr>
      <vt:lpstr>Types of Insurance Policies</vt:lpstr>
      <vt:lpstr>Fundamentals of Contract Law</vt:lpstr>
      <vt:lpstr>Insurance Contracts</vt:lpstr>
      <vt:lpstr>Insurance Laws &amp; Regulation</vt:lpstr>
      <vt:lpstr>Insurance Policy Structure</vt:lpstr>
      <vt:lpstr>Reading the Insurance Policy</vt:lpstr>
      <vt:lpstr>Policy: Declarations Pages</vt:lpstr>
      <vt:lpstr>Policy: Insuring Agreement</vt:lpstr>
      <vt:lpstr>Conditions &amp; Definitions</vt:lpstr>
      <vt:lpstr>Exclusions &amp; Endorsements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Taquan Gilbert</cp:lastModifiedBy>
  <cp:revision>66</cp:revision>
  <cp:lastPrinted>2023-08-04T16:27:54Z</cp:lastPrinted>
  <dcterms:created xsi:type="dcterms:W3CDTF">2019-12-04T20:30:03Z</dcterms:created>
  <dcterms:modified xsi:type="dcterms:W3CDTF">2023-10-10T18:51:24Z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0x010100F550254FCF5DB448A00E04F48AC924BE</vt:lpwstr>
  </property>
  <property fmtid="{D5CDD505-2E9C-101B-9397-08002B2CF9AE}" pid="3" name="Order">
    <vt:r8>12341800</vt:r8>
  </property>
  <property fmtid="{D5CDD505-2E9C-101B-9397-08002B2CF9AE}" pid="4" name="MediaServiceImageTags">
    <vt:lpwstr/>
  </property>
</Properties>
</file>