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13"/>
  </p:handoutMasterIdLst>
  <p:sldIdLst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C0D68-2CE9-46C8-ABD0-F6D1EF3F66C5}" v="4" dt="2023-10-10T22:03:35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2821"/>
    <p:restoredTop sz="96405"/>
  </p:normalViewPr>
  <p:slideViewPr>
    <p:cSldViewPr snapToGrid="0" snapToObjects="1">
      <p:cViewPr varScale="1">
        <p:scale>
          <a:sx n="67" d="100"/>
          <a:sy n="67" d="100"/>
        </p:scale>
        <p:origin x="1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ew" userId="e9076f1c-3dd0-4655-8dc7-bdb2223d5589" providerId="ADAL" clId="{542C00D7-5C78-42A4-9681-D9144B0A13D9}"/>
    <pc:docChg chg="undo custSel addSld modSld sldOrd">
      <pc:chgData name="Mark Pew" userId="e9076f1c-3dd0-4655-8dc7-bdb2223d5589" providerId="ADAL" clId="{542C00D7-5C78-42A4-9681-D9144B0A13D9}" dt="2023-08-05T20:08:23.525" v="1188"/>
      <pc:docMkLst>
        <pc:docMk/>
      </pc:docMkLst>
      <pc:sldChg chg="modSp mod">
        <pc:chgData name="Mark Pew" userId="e9076f1c-3dd0-4655-8dc7-bdb2223d5589" providerId="ADAL" clId="{542C00D7-5C78-42A4-9681-D9144B0A13D9}" dt="2023-08-04T18:43:23.533" v="151" actId="313"/>
        <pc:sldMkLst>
          <pc:docMk/>
          <pc:sldMk cId="161069888" sldId="261"/>
        </pc:sldMkLst>
        <pc:spChg chg="mod">
          <ac:chgData name="Mark Pew" userId="e9076f1c-3dd0-4655-8dc7-bdb2223d5589" providerId="ADAL" clId="{542C00D7-5C78-42A4-9681-D9144B0A13D9}" dt="2023-08-04T18:43:07.576" v="147" actId="20577"/>
          <ac:spMkLst>
            <pc:docMk/>
            <pc:sldMk cId="161069888" sldId="261"/>
            <ac:spMk id="2" creationId="{AE4A3CED-1720-5B48-8FE0-F86AAD06157F}"/>
          </ac:spMkLst>
        </pc:spChg>
        <pc:spChg chg="mod">
          <ac:chgData name="Mark Pew" userId="e9076f1c-3dd0-4655-8dc7-bdb2223d5589" providerId="ADAL" clId="{542C00D7-5C78-42A4-9681-D9144B0A13D9}" dt="2023-08-04T18:43:23.533" v="151" actId="313"/>
          <ac:spMkLst>
            <pc:docMk/>
            <pc:sldMk cId="161069888" sldId="261"/>
            <ac:spMk id="3" creationId="{FED94357-EF39-B74D-BBAE-9C74DEBC00DD}"/>
          </ac:spMkLst>
        </pc:spChg>
      </pc:sldChg>
      <pc:sldChg chg="modSp mod">
        <pc:chgData name="Mark Pew" userId="e9076f1c-3dd0-4655-8dc7-bdb2223d5589" providerId="ADAL" clId="{542C00D7-5C78-42A4-9681-D9144B0A13D9}" dt="2023-08-04T18:40:34.334" v="128" actId="6549"/>
        <pc:sldMkLst>
          <pc:docMk/>
          <pc:sldMk cId="1602492885" sldId="262"/>
        </pc:sldMkLst>
        <pc:spChg chg="mod">
          <ac:chgData name="Mark Pew" userId="e9076f1c-3dd0-4655-8dc7-bdb2223d5589" providerId="ADAL" clId="{542C00D7-5C78-42A4-9681-D9144B0A13D9}" dt="2023-08-04T18:40:34.334" v="128" actId="6549"/>
          <ac:spMkLst>
            <pc:docMk/>
            <pc:sldMk cId="1602492885" sldId="262"/>
            <ac:spMk id="2" creationId="{E97BAA13-22B1-AB41-88F5-C8D91204ACDC}"/>
          </ac:spMkLst>
        </pc:spChg>
        <pc:spChg chg="mod">
          <ac:chgData name="Mark Pew" userId="e9076f1c-3dd0-4655-8dc7-bdb2223d5589" providerId="ADAL" clId="{542C00D7-5C78-42A4-9681-D9144B0A13D9}" dt="2023-08-04T18:40:21.623" v="122" actId="20577"/>
          <ac:spMkLst>
            <pc:docMk/>
            <pc:sldMk cId="1602492885" sldId="262"/>
            <ac:spMk id="3" creationId="{27C8BE99-6F90-0D4F-A0BD-116465B980FC}"/>
          </ac:spMkLst>
        </pc:spChg>
      </pc:sldChg>
      <pc:sldChg chg="addSp modSp add mod modAnim">
        <pc:chgData name="Mark Pew" userId="e9076f1c-3dd0-4655-8dc7-bdb2223d5589" providerId="ADAL" clId="{542C00D7-5C78-42A4-9681-D9144B0A13D9}" dt="2023-08-05T20:07:00.836" v="1184"/>
        <pc:sldMkLst>
          <pc:docMk/>
          <pc:sldMk cId="719962190" sldId="263"/>
        </pc:sldMkLst>
        <pc:spChg chg="mod">
          <ac:chgData name="Mark Pew" userId="e9076f1c-3dd0-4655-8dc7-bdb2223d5589" providerId="ADAL" clId="{542C00D7-5C78-42A4-9681-D9144B0A13D9}" dt="2023-08-05T19:27:15.332" v="188" actId="20577"/>
          <ac:spMkLst>
            <pc:docMk/>
            <pc:sldMk cId="719962190" sldId="263"/>
            <ac:spMk id="2" creationId="{AE4A3CED-1720-5B48-8FE0-F86AAD06157F}"/>
          </ac:spMkLst>
        </pc:spChg>
        <pc:spChg chg="mod">
          <ac:chgData name="Mark Pew" userId="e9076f1c-3dd0-4655-8dc7-bdb2223d5589" providerId="ADAL" clId="{542C00D7-5C78-42A4-9681-D9144B0A13D9}" dt="2023-08-05T19:31:23.430" v="380" actId="1076"/>
          <ac:spMkLst>
            <pc:docMk/>
            <pc:sldMk cId="719962190" sldId="263"/>
            <ac:spMk id="3" creationId="{FED94357-EF39-B74D-BBAE-9C74DEBC00DD}"/>
          </ac:spMkLst>
        </pc:spChg>
        <pc:spChg chg="add mod">
          <ac:chgData name="Mark Pew" userId="e9076f1c-3dd0-4655-8dc7-bdb2223d5589" providerId="ADAL" clId="{542C00D7-5C78-42A4-9681-D9144B0A13D9}" dt="2023-08-05T19:28:53.375" v="218" actId="1076"/>
          <ac:spMkLst>
            <pc:docMk/>
            <pc:sldMk cId="719962190" sldId="263"/>
            <ac:spMk id="4" creationId="{1C41144F-4EE9-CB19-51BD-7C1D84306142}"/>
          </ac:spMkLst>
        </pc:spChg>
        <pc:spChg chg="add mod">
          <ac:chgData name="Mark Pew" userId="e9076f1c-3dd0-4655-8dc7-bdb2223d5589" providerId="ADAL" clId="{542C00D7-5C78-42A4-9681-D9144B0A13D9}" dt="2023-08-05T19:31:23.430" v="380" actId="1076"/>
          <ac:spMkLst>
            <pc:docMk/>
            <pc:sldMk cId="719962190" sldId="263"/>
            <ac:spMk id="5" creationId="{11DF154C-8C6D-60D8-AED4-6D967DE707D8}"/>
          </ac:spMkLst>
        </pc:spChg>
        <pc:picChg chg="add mod">
          <ac:chgData name="Mark Pew" userId="e9076f1c-3dd0-4655-8dc7-bdb2223d5589" providerId="ADAL" clId="{542C00D7-5C78-42A4-9681-D9144B0A13D9}" dt="2023-08-05T19:31:31.127" v="382" actId="1076"/>
          <ac:picMkLst>
            <pc:docMk/>
            <pc:sldMk cId="719962190" sldId="263"/>
            <ac:picMk id="7" creationId="{8B939693-5E53-4A3C-86F2-A240FB8A830C}"/>
          </ac:picMkLst>
        </pc:picChg>
      </pc:sldChg>
      <pc:sldChg chg="addSp delSp modSp add mod ord modAnim">
        <pc:chgData name="Mark Pew" userId="e9076f1c-3dd0-4655-8dc7-bdb2223d5589" providerId="ADAL" clId="{542C00D7-5C78-42A4-9681-D9144B0A13D9}" dt="2023-08-05T20:04:32.387" v="1147"/>
        <pc:sldMkLst>
          <pc:docMk/>
          <pc:sldMk cId="1654116114" sldId="264"/>
        </pc:sldMkLst>
        <pc:spChg chg="mod">
          <ac:chgData name="Mark Pew" userId="e9076f1c-3dd0-4655-8dc7-bdb2223d5589" providerId="ADAL" clId="{542C00D7-5C78-42A4-9681-D9144B0A13D9}" dt="2023-08-05T19:32:12.999" v="412" actId="20577"/>
          <ac:spMkLst>
            <pc:docMk/>
            <pc:sldMk cId="1654116114" sldId="264"/>
            <ac:spMk id="2" creationId="{AE4A3CED-1720-5B48-8FE0-F86AAD06157F}"/>
          </ac:spMkLst>
        </pc:spChg>
        <pc:spChg chg="mod">
          <ac:chgData name="Mark Pew" userId="e9076f1c-3dd0-4655-8dc7-bdb2223d5589" providerId="ADAL" clId="{542C00D7-5C78-42A4-9681-D9144B0A13D9}" dt="2023-08-05T19:40:18.407" v="967" actId="6549"/>
          <ac:spMkLst>
            <pc:docMk/>
            <pc:sldMk cId="1654116114" sldId="264"/>
            <ac:spMk id="3" creationId="{FED94357-EF39-B74D-BBAE-9C74DEBC00DD}"/>
          </ac:spMkLst>
        </pc:spChg>
        <pc:picChg chg="add mod">
          <ac:chgData name="Mark Pew" userId="e9076f1c-3dd0-4655-8dc7-bdb2223d5589" providerId="ADAL" clId="{542C00D7-5C78-42A4-9681-D9144B0A13D9}" dt="2023-08-05T20:00:29.350" v="1128" actId="1076"/>
          <ac:picMkLst>
            <pc:docMk/>
            <pc:sldMk cId="1654116114" sldId="264"/>
            <ac:picMk id="5" creationId="{4018DC31-327B-0063-B5D3-426DA3A55012}"/>
          </ac:picMkLst>
        </pc:picChg>
        <pc:picChg chg="add del mod">
          <ac:chgData name="Mark Pew" userId="e9076f1c-3dd0-4655-8dc7-bdb2223d5589" providerId="ADAL" clId="{542C00D7-5C78-42A4-9681-D9144B0A13D9}" dt="2023-08-05T20:03:02.467" v="1139" actId="21"/>
          <ac:picMkLst>
            <pc:docMk/>
            <pc:sldMk cId="1654116114" sldId="264"/>
            <ac:picMk id="6" creationId="{DFA9662A-FD52-7A7F-2BBF-932A77C62F8A}"/>
          </ac:picMkLst>
        </pc:picChg>
      </pc:sldChg>
      <pc:sldChg chg="addSp delSp modSp add mod modAnim">
        <pc:chgData name="Mark Pew" userId="e9076f1c-3dd0-4655-8dc7-bdb2223d5589" providerId="ADAL" clId="{542C00D7-5C78-42A4-9681-D9144B0A13D9}" dt="2023-08-05T20:04:56.188" v="1151"/>
        <pc:sldMkLst>
          <pc:docMk/>
          <pc:sldMk cId="4005343890" sldId="265"/>
        </pc:sldMkLst>
        <pc:spChg chg="mod">
          <ac:chgData name="Mark Pew" userId="e9076f1c-3dd0-4655-8dc7-bdb2223d5589" providerId="ADAL" clId="{542C00D7-5C78-42A4-9681-D9144B0A13D9}" dt="2023-08-05T19:37:54.289" v="843" actId="20577"/>
          <ac:spMkLst>
            <pc:docMk/>
            <pc:sldMk cId="4005343890" sldId="265"/>
            <ac:spMk id="2" creationId="{AE4A3CED-1720-5B48-8FE0-F86AAD06157F}"/>
          </ac:spMkLst>
        </pc:spChg>
        <pc:spChg chg="mod">
          <ac:chgData name="Mark Pew" userId="e9076f1c-3dd0-4655-8dc7-bdb2223d5589" providerId="ADAL" clId="{542C00D7-5C78-42A4-9681-D9144B0A13D9}" dt="2023-08-05T19:41:05.230" v="1007" actId="20577"/>
          <ac:spMkLst>
            <pc:docMk/>
            <pc:sldMk cId="4005343890" sldId="265"/>
            <ac:spMk id="3" creationId="{FED94357-EF39-B74D-BBAE-9C74DEBC00DD}"/>
          </ac:spMkLst>
        </pc:spChg>
        <pc:picChg chg="add del mod">
          <ac:chgData name="Mark Pew" userId="e9076f1c-3dd0-4655-8dc7-bdb2223d5589" providerId="ADAL" clId="{542C00D7-5C78-42A4-9681-D9144B0A13D9}" dt="2023-08-05T20:02:23.361" v="1130" actId="21"/>
          <ac:picMkLst>
            <pc:docMk/>
            <pc:sldMk cId="4005343890" sldId="265"/>
            <ac:picMk id="5" creationId="{1CDD592F-5891-2C12-4878-607533E9C1B1}"/>
          </ac:picMkLst>
        </pc:picChg>
        <pc:picChg chg="add mod">
          <ac:chgData name="Mark Pew" userId="e9076f1c-3dd0-4655-8dc7-bdb2223d5589" providerId="ADAL" clId="{542C00D7-5C78-42A4-9681-D9144B0A13D9}" dt="2023-08-05T20:03:08.301" v="1140"/>
          <ac:picMkLst>
            <pc:docMk/>
            <pc:sldMk cId="4005343890" sldId="265"/>
            <ac:picMk id="6" creationId="{E7C1E90C-229B-4BF0-E523-09C765F2F936}"/>
          </ac:picMkLst>
        </pc:picChg>
      </pc:sldChg>
      <pc:sldChg chg="addSp delSp modSp add mod modAnim">
        <pc:chgData name="Mark Pew" userId="e9076f1c-3dd0-4655-8dc7-bdb2223d5589" providerId="ADAL" clId="{542C00D7-5C78-42A4-9681-D9144B0A13D9}" dt="2023-08-05T20:08:23.525" v="1188"/>
        <pc:sldMkLst>
          <pc:docMk/>
          <pc:sldMk cId="1972231764" sldId="266"/>
        </pc:sldMkLst>
        <pc:spChg chg="mod">
          <ac:chgData name="Mark Pew" userId="e9076f1c-3dd0-4655-8dc7-bdb2223d5589" providerId="ADAL" clId="{542C00D7-5C78-42A4-9681-D9144B0A13D9}" dt="2023-08-05T19:41:32.529" v="1029" actId="20577"/>
          <ac:spMkLst>
            <pc:docMk/>
            <pc:sldMk cId="1972231764" sldId="266"/>
            <ac:spMk id="2" creationId="{AE4A3CED-1720-5B48-8FE0-F86AAD06157F}"/>
          </ac:spMkLst>
        </pc:spChg>
        <pc:spChg chg="del">
          <ac:chgData name="Mark Pew" userId="e9076f1c-3dd0-4655-8dc7-bdb2223d5589" providerId="ADAL" clId="{542C00D7-5C78-42A4-9681-D9144B0A13D9}" dt="2023-08-05T19:42:49.990" v="1030" actId="478"/>
          <ac:spMkLst>
            <pc:docMk/>
            <pc:sldMk cId="1972231764" sldId="266"/>
            <ac:spMk id="3" creationId="{FED94357-EF39-B74D-BBAE-9C74DEBC00DD}"/>
          </ac:spMkLst>
        </pc:spChg>
        <pc:spChg chg="add del mod">
          <ac:chgData name="Mark Pew" userId="e9076f1c-3dd0-4655-8dc7-bdb2223d5589" providerId="ADAL" clId="{542C00D7-5C78-42A4-9681-D9144B0A13D9}" dt="2023-08-05T19:42:51.401" v="1031" actId="478"/>
          <ac:spMkLst>
            <pc:docMk/>
            <pc:sldMk cId="1972231764" sldId="266"/>
            <ac:spMk id="5" creationId="{07935FE5-4235-118E-39C0-DAA7556B5BFC}"/>
          </ac:spMkLst>
        </pc:spChg>
        <pc:spChg chg="add del mod">
          <ac:chgData name="Mark Pew" userId="e9076f1c-3dd0-4655-8dc7-bdb2223d5589" providerId="ADAL" clId="{542C00D7-5C78-42A4-9681-D9144B0A13D9}" dt="2023-08-05T19:43:21.212" v="1033" actId="478"/>
          <ac:spMkLst>
            <pc:docMk/>
            <pc:sldMk cId="1972231764" sldId="266"/>
            <ac:spMk id="6" creationId="{B60BD818-C287-2E78-38E1-76B8B1C856D6}"/>
          </ac:spMkLst>
        </pc:spChg>
        <pc:spChg chg="add mod">
          <ac:chgData name="Mark Pew" userId="e9076f1c-3dd0-4655-8dc7-bdb2223d5589" providerId="ADAL" clId="{542C00D7-5C78-42A4-9681-D9144B0A13D9}" dt="2023-08-05T19:52:23.594" v="1094" actId="1076"/>
          <ac:spMkLst>
            <pc:docMk/>
            <pc:sldMk cId="1972231764" sldId="266"/>
            <ac:spMk id="7" creationId="{7BD8C2D1-F3CE-DC24-1A60-025EE8810BE4}"/>
          </ac:spMkLst>
        </pc:spChg>
        <pc:spChg chg="add mod">
          <ac:chgData name="Mark Pew" userId="e9076f1c-3dd0-4655-8dc7-bdb2223d5589" providerId="ADAL" clId="{542C00D7-5C78-42A4-9681-D9144B0A13D9}" dt="2023-08-05T19:52:30.104" v="1095" actId="1076"/>
          <ac:spMkLst>
            <pc:docMk/>
            <pc:sldMk cId="1972231764" sldId="266"/>
            <ac:spMk id="8" creationId="{D718351A-6429-0153-616A-69F7756FA7F6}"/>
          </ac:spMkLst>
        </pc:spChg>
        <pc:spChg chg="add mod">
          <ac:chgData name="Mark Pew" userId="e9076f1c-3dd0-4655-8dc7-bdb2223d5589" providerId="ADAL" clId="{542C00D7-5C78-42A4-9681-D9144B0A13D9}" dt="2023-08-05T19:52:41.445" v="1097" actId="1076"/>
          <ac:spMkLst>
            <pc:docMk/>
            <pc:sldMk cId="1972231764" sldId="266"/>
            <ac:spMk id="9" creationId="{4B028B17-ECAE-A77A-375D-0FEAF21E4494}"/>
          </ac:spMkLst>
        </pc:spChg>
        <pc:spChg chg="add mod">
          <ac:chgData name="Mark Pew" userId="e9076f1c-3dd0-4655-8dc7-bdb2223d5589" providerId="ADAL" clId="{542C00D7-5C78-42A4-9681-D9144B0A13D9}" dt="2023-08-05T19:52:23.594" v="1094" actId="1076"/>
          <ac:spMkLst>
            <pc:docMk/>
            <pc:sldMk cId="1972231764" sldId="266"/>
            <ac:spMk id="10" creationId="{68839C10-A72F-6AA1-2B5F-D64AD6AA5CAB}"/>
          </ac:spMkLst>
        </pc:spChg>
        <pc:spChg chg="add del mod">
          <ac:chgData name="Mark Pew" userId="e9076f1c-3dd0-4655-8dc7-bdb2223d5589" providerId="ADAL" clId="{542C00D7-5C78-42A4-9681-D9144B0A13D9}" dt="2023-08-05T19:43:23.393" v="1034" actId="478"/>
          <ac:spMkLst>
            <pc:docMk/>
            <pc:sldMk cId="1972231764" sldId="266"/>
            <ac:spMk id="16" creationId="{3B73C506-5262-F236-EA20-3738ECCA64A8}"/>
          </ac:spMkLst>
        </pc:spChg>
        <pc:spChg chg="add del mod">
          <ac:chgData name="Mark Pew" userId="e9076f1c-3dd0-4655-8dc7-bdb2223d5589" providerId="ADAL" clId="{542C00D7-5C78-42A4-9681-D9144B0A13D9}" dt="2023-08-05T19:46:14.213" v="1058" actId="478"/>
          <ac:spMkLst>
            <pc:docMk/>
            <pc:sldMk cId="1972231764" sldId="266"/>
            <ac:spMk id="18" creationId="{118C9279-855A-707F-C3B3-67889A90D70D}"/>
          </ac:spMkLst>
        </pc:spChg>
        <pc:spChg chg="add mod">
          <ac:chgData name="Mark Pew" userId="e9076f1c-3dd0-4655-8dc7-bdb2223d5589" providerId="ADAL" clId="{542C00D7-5C78-42A4-9681-D9144B0A13D9}" dt="2023-08-05T19:52:23.594" v="1094" actId="1076"/>
          <ac:spMkLst>
            <pc:docMk/>
            <pc:sldMk cId="1972231764" sldId="266"/>
            <ac:spMk id="23" creationId="{B3A7A97C-44B3-88A4-149C-A339A7EDD255}"/>
          </ac:spMkLst>
        </pc:spChg>
        <pc:spChg chg="add del mod">
          <ac:chgData name="Mark Pew" userId="e9076f1c-3dd0-4655-8dc7-bdb2223d5589" providerId="ADAL" clId="{542C00D7-5C78-42A4-9681-D9144B0A13D9}" dt="2023-08-05T19:52:14.071" v="1093" actId="478"/>
          <ac:spMkLst>
            <pc:docMk/>
            <pc:sldMk cId="1972231764" sldId="266"/>
            <ac:spMk id="30" creationId="{68760F4E-9B77-9580-6844-F4DB5B07D461}"/>
          </ac:spMkLst>
        </pc:spChg>
        <pc:spChg chg="add del mod">
          <ac:chgData name="Mark Pew" userId="e9076f1c-3dd0-4655-8dc7-bdb2223d5589" providerId="ADAL" clId="{542C00D7-5C78-42A4-9681-D9144B0A13D9}" dt="2023-08-05T19:52:14.071" v="1093" actId="478"/>
          <ac:spMkLst>
            <pc:docMk/>
            <pc:sldMk cId="1972231764" sldId="266"/>
            <ac:spMk id="37" creationId="{8AD2EDD7-C6F3-9D02-DC64-DC42B5E95FE2}"/>
          </ac:spMkLst>
        </pc:spChg>
        <pc:spChg chg="add del mod">
          <ac:chgData name="Mark Pew" userId="e9076f1c-3dd0-4655-8dc7-bdb2223d5589" providerId="ADAL" clId="{542C00D7-5C78-42A4-9681-D9144B0A13D9}" dt="2023-08-05T19:52:14.071" v="1093" actId="478"/>
          <ac:spMkLst>
            <pc:docMk/>
            <pc:sldMk cId="1972231764" sldId="266"/>
            <ac:spMk id="39" creationId="{B019363C-788B-AD4A-1C0D-671F665D3076}"/>
          </ac:spMkLst>
        </pc:spChg>
        <pc:spChg chg="add mod">
          <ac:chgData name="Mark Pew" userId="e9076f1c-3dd0-4655-8dc7-bdb2223d5589" providerId="ADAL" clId="{542C00D7-5C78-42A4-9681-D9144B0A13D9}" dt="2023-08-05T19:57:09.956" v="1125" actId="6549"/>
          <ac:spMkLst>
            <pc:docMk/>
            <pc:sldMk cId="1972231764" sldId="266"/>
            <ac:spMk id="42" creationId="{4445550A-068B-E987-6442-AF3BB6D97A44}"/>
          </ac:spMkLst>
        </pc:spChg>
        <pc:graphicFrameChg chg="add del mod">
          <ac:chgData name="Mark Pew" userId="e9076f1c-3dd0-4655-8dc7-bdb2223d5589" providerId="ADAL" clId="{542C00D7-5C78-42A4-9681-D9144B0A13D9}" dt="2023-08-05T19:52:14.071" v="1093" actId="478"/>
          <ac:graphicFrameMkLst>
            <pc:docMk/>
            <pc:sldMk cId="1972231764" sldId="266"/>
            <ac:graphicFrameMk id="38" creationId="{1A0D624C-42CA-1480-3B9A-E34CECAAC464}"/>
          </ac:graphicFrameMkLst>
        </pc:graphicFrameChg>
        <pc:cxnChg chg="add mod">
          <ac:chgData name="Mark Pew" userId="e9076f1c-3dd0-4655-8dc7-bdb2223d5589" providerId="ADAL" clId="{542C00D7-5C78-42A4-9681-D9144B0A13D9}" dt="2023-08-05T19:52:23.594" v="1094" actId="1076"/>
          <ac:cxnSpMkLst>
            <pc:docMk/>
            <pc:sldMk cId="1972231764" sldId="266"/>
            <ac:cxnSpMk id="11" creationId="{31C0DEB6-E2A8-6636-CA11-00D9C7312DBE}"/>
          </ac:cxnSpMkLst>
        </pc:cxnChg>
        <pc:cxnChg chg="add mod">
          <ac:chgData name="Mark Pew" userId="e9076f1c-3dd0-4655-8dc7-bdb2223d5589" providerId="ADAL" clId="{542C00D7-5C78-42A4-9681-D9144B0A13D9}" dt="2023-08-05T19:52:35.169" v="1096" actId="14100"/>
          <ac:cxnSpMkLst>
            <pc:docMk/>
            <pc:sldMk cId="1972231764" sldId="266"/>
            <ac:cxnSpMk id="12" creationId="{D85A6B3F-8ABD-F240-7843-F472D6BFBCA6}"/>
          </ac:cxnSpMkLst>
        </pc:cxnChg>
        <pc:cxnChg chg="add mod">
          <ac:chgData name="Mark Pew" userId="e9076f1c-3dd0-4655-8dc7-bdb2223d5589" providerId="ADAL" clId="{542C00D7-5C78-42A4-9681-D9144B0A13D9}" dt="2023-08-05T19:52:47.620" v="1098" actId="14100"/>
          <ac:cxnSpMkLst>
            <pc:docMk/>
            <pc:sldMk cId="1972231764" sldId="266"/>
            <ac:cxnSpMk id="13" creationId="{CDEFBAB2-0BFB-4C02-A903-0A4E8429E12B}"/>
          </ac:cxnSpMkLst>
        </pc:cxnChg>
        <pc:cxnChg chg="add del mod">
          <ac:chgData name="Mark Pew" userId="e9076f1c-3dd0-4655-8dc7-bdb2223d5589" providerId="ADAL" clId="{542C00D7-5C78-42A4-9681-D9144B0A13D9}" dt="2023-08-05T19:46:16.787" v="1059" actId="478"/>
          <ac:cxnSpMkLst>
            <pc:docMk/>
            <pc:sldMk cId="1972231764" sldId="266"/>
            <ac:cxnSpMk id="14" creationId="{FC597F5F-A96F-57BA-BCA6-647F3576CFF7}"/>
          </ac:cxnSpMkLst>
        </pc:cxnChg>
        <pc:cxnChg chg="add mod">
          <ac:chgData name="Mark Pew" userId="e9076f1c-3dd0-4655-8dc7-bdb2223d5589" providerId="ADAL" clId="{542C00D7-5C78-42A4-9681-D9144B0A13D9}" dt="2023-08-05T19:52:23.594" v="1094" actId="1076"/>
          <ac:cxnSpMkLst>
            <pc:docMk/>
            <pc:sldMk cId="1972231764" sldId="266"/>
            <ac:cxnSpMk id="24" creationId="{C49F5996-2203-C9CD-87E7-59C41EB6796E}"/>
          </ac:cxnSpMkLst>
        </pc:cxnChg>
      </pc:sldChg>
      <pc:sldChg chg="delSp modSp add mod">
        <pc:chgData name="Mark Pew" userId="e9076f1c-3dd0-4655-8dc7-bdb2223d5589" providerId="ADAL" clId="{542C00D7-5C78-42A4-9681-D9144B0A13D9}" dt="2023-08-05T19:55:10.384" v="1121" actId="255"/>
        <pc:sldMkLst>
          <pc:docMk/>
          <pc:sldMk cId="3245420418" sldId="267"/>
        </pc:sldMkLst>
        <pc:spChg chg="mod">
          <ac:chgData name="Mark Pew" userId="e9076f1c-3dd0-4655-8dc7-bdb2223d5589" providerId="ADAL" clId="{542C00D7-5C78-42A4-9681-D9144B0A13D9}" dt="2023-08-05T19:53:02.297" v="1099" actId="255"/>
          <ac:spMkLst>
            <pc:docMk/>
            <pc:sldMk cId="3245420418" sldId="267"/>
            <ac:spMk id="7" creationId="{7BD8C2D1-F3CE-DC24-1A60-025EE8810BE4}"/>
          </ac:spMkLst>
        </pc:spChg>
        <pc:spChg chg="mod">
          <ac:chgData name="Mark Pew" userId="e9076f1c-3dd0-4655-8dc7-bdb2223d5589" providerId="ADAL" clId="{542C00D7-5C78-42A4-9681-D9144B0A13D9}" dt="2023-08-05T19:53:25.247" v="1103" actId="1076"/>
          <ac:spMkLst>
            <pc:docMk/>
            <pc:sldMk cId="3245420418" sldId="267"/>
            <ac:spMk id="8" creationId="{D718351A-6429-0153-616A-69F7756FA7F6}"/>
          </ac:spMkLst>
        </pc:spChg>
        <pc:spChg chg="mod">
          <ac:chgData name="Mark Pew" userId="e9076f1c-3dd0-4655-8dc7-bdb2223d5589" providerId="ADAL" clId="{542C00D7-5C78-42A4-9681-D9144B0A13D9}" dt="2023-08-05T19:54:19.094" v="1113" actId="1076"/>
          <ac:spMkLst>
            <pc:docMk/>
            <pc:sldMk cId="3245420418" sldId="267"/>
            <ac:spMk id="9" creationId="{4B028B17-ECAE-A77A-375D-0FEAF21E4494}"/>
          </ac:spMkLst>
        </pc:spChg>
        <pc:spChg chg="mod">
          <ac:chgData name="Mark Pew" userId="e9076f1c-3dd0-4655-8dc7-bdb2223d5589" providerId="ADAL" clId="{542C00D7-5C78-42A4-9681-D9144B0A13D9}" dt="2023-08-05T19:54:29.247" v="1115" actId="1076"/>
          <ac:spMkLst>
            <pc:docMk/>
            <pc:sldMk cId="3245420418" sldId="267"/>
            <ac:spMk id="23" creationId="{B3A7A97C-44B3-88A4-149C-A339A7EDD255}"/>
          </ac:spMkLst>
        </pc:spChg>
        <pc:spChg chg="del">
          <ac:chgData name="Mark Pew" userId="e9076f1c-3dd0-4655-8dc7-bdb2223d5589" providerId="ADAL" clId="{542C00D7-5C78-42A4-9681-D9144B0A13D9}" dt="2023-08-05T19:55:00.342" v="1120" actId="478"/>
          <ac:spMkLst>
            <pc:docMk/>
            <pc:sldMk cId="3245420418" sldId="267"/>
            <ac:spMk id="30" creationId="{68760F4E-9B77-9580-6844-F4DB5B07D461}"/>
          </ac:spMkLst>
        </pc:spChg>
        <pc:spChg chg="mod">
          <ac:chgData name="Mark Pew" userId="e9076f1c-3dd0-4655-8dc7-bdb2223d5589" providerId="ADAL" clId="{542C00D7-5C78-42A4-9681-D9144B0A13D9}" dt="2023-08-05T19:54:42.054" v="1117" actId="1076"/>
          <ac:spMkLst>
            <pc:docMk/>
            <pc:sldMk cId="3245420418" sldId="267"/>
            <ac:spMk id="37" creationId="{8AD2EDD7-C6F3-9D02-DC64-DC42B5E95FE2}"/>
          </ac:spMkLst>
        </pc:spChg>
        <pc:spChg chg="mod">
          <ac:chgData name="Mark Pew" userId="e9076f1c-3dd0-4655-8dc7-bdb2223d5589" providerId="ADAL" clId="{542C00D7-5C78-42A4-9681-D9144B0A13D9}" dt="2023-08-05T19:55:10.384" v="1121" actId="255"/>
          <ac:spMkLst>
            <pc:docMk/>
            <pc:sldMk cId="3245420418" sldId="267"/>
            <ac:spMk id="39" creationId="{B019363C-788B-AD4A-1C0D-671F665D3076}"/>
          </ac:spMkLst>
        </pc:spChg>
        <pc:graphicFrameChg chg="mod">
          <ac:chgData name="Mark Pew" userId="e9076f1c-3dd0-4655-8dc7-bdb2223d5589" providerId="ADAL" clId="{542C00D7-5C78-42A4-9681-D9144B0A13D9}" dt="2023-08-05T19:54:37.156" v="1116" actId="1076"/>
          <ac:graphicFrameMkLst>
            <pc:docMk/>
            <pc:sldMk cId="3245420418" sldId="267"/>
            <ac:graphicFrameMk id="38" creationId="{1A0D624C-42CA-1480-3B9A-E34CECAAC464}"/>
          </ac:graphicFrameMkLst>
        </pc:graphicFrameChg>
        <pc:cxnChg chg="mod">
          <ac:chgData name="Mark Pew" userId="e9076f1c-3dd0-4655-8dc7-bdb2223d5589" providerId="ADAL" clId="{542C00D7-5C78-42A4-9681-D9144B0A13D9}" dt="2023-08-05T19:53:02.297" v="1099" actId="255"/>
          <ac:cxnSpMkLst>
            <pc:docMk/>
            <pc:sldMk cId="3245420418" sldId="267"/>
            <ac:cxnSpMk id="11" creationId="{31C0DEB6-E2A8-6636-CA11-00D9C7312DBE}"/>
          </ac:cxnSpMkLst>
        </pc:cxnChg>
        <pc:cxnChg chg="mod">
          <ac:chgData name="Mark Pew" userId="e9076f1c-3dd0-4655-8dc7-bdb2223d5589" providerId="ADAL" clId="{542C00D7-5C78-42A4-9681-D9144B0A13D9}" dt="2023-08-05T19:53:28.494" v="1104" actId="14100"/>
          <ac:cxnSpMkLst>
            <pc:docMk/>
            <pc:sldMk cId="3245420418" sldId="267"/>
            <ac:cxnSpMk id="12" creationId="{D85A6B3F-8ABD-F240-7843-F472D6BFBCA6}"/>
          </ac:cxnSpMkLst>
        </pc:cxnChg>
        <pc:cxnChg chg="mod">
          <ac:chgData name="Mark Pew" userId="e9076f1c-3dd0-4655-8dc7-bdb2223d5589" providerId="ADAL" clId="{542C00D7-5C78-42A4-9681-D9144B0A13D9}" dt="2023-08-05T19:54:19.094" v="1113" actId="1076"/>
          <ac:cxnSpMkLst>
            <pc:docMk/>
            <pc:sldMk cId="3245420418" sldId="267"/>
            <ac:cxnSpMk id="13" creationId="{CDEFBAB2-0BFB-4C02-A903-0A4E8429E12B}"/>
          </ac:cxnSpMkLst>
        </pc:cxnChg>
        <pc:cxnChg chg="mod">
          <ac:chgData name="Mark Pew" userId="e9076f1c-3dd0-4655-8dc7-bdb2223d5589" providerId="ADAL" clId="{542C00D7-5C78-42A4-9681-D9144B0A13D9}" dt="2023-08-05T19:54:29.247" v="1115" actId="1076"/>
          <ac:cxnSpMkLst>
            <pc:docMk/>
            <pc:sldMk cId="3245420418" sldId="267"/>
            <ac:cxnSpMk id="24" creationId="{C49F5996-2203-C9CD-87E7-59C41EB6796E}"/>
          </ac:cxnSpMkLst>
        </pc:cxnChg>
      </pc:sldChg>
      <pc:sldChg chg="addSp delSp modSp add mod">
        <pc:chgData name="Mark Pew" userId="e9076f1c-3dd0-4655-8dc7-bdb2223d5589" providerId="ADAL" clId="{542C00D7-5C78-42A4-9681-D9144B0A13D9}" dt="2023-08-05T20:06:10.018" v="1182" actId="1076"/>
        <pc:sldMkLst>
          <pc:docMk/>
          <pc:sldMk cId="372154123" sldId="268"/>
        </pc:sldMkLst>
        <pc:spChg chg="mod">
          <ac:chgData name="Mark Pew" userId="e9076f1c-3dd0-4655-8dc7-bdb2223d5589" providerId="ADAL" clId="{542C00D7-5C78-42A4-9681-D9144B0A13D9}" dt="2023-08-05T20:06:01.878" v="1180" actId="20577"/>
          <ac:spMkLst>
            <pc:docMk/>
            <pc:sldMk cId="372154123" sldId="268"/>
            <ac:spMk id="2" creationId="{AE4A3CED-1720-5B48-8FE0-F86AAD06157F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7" creationId="{7BD8C2D1-F3CE-DC24-1A60-025EE8810BE4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8" creationId="{D718351A-6429-0153-616A-69F7756FA7F6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9" creationId="{4B028B17-ECAE-A77A-375D-0FEAF21E4494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10" creationId="{68839C10-A72F-6AA1-2B5F-D64AD6AA5CAB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23" creationId="{B3A7A97C-44B3-88A4-149C-A339A7EDD255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37" creationId="{8AD2EDD7-C6F3-9D02-DC64-DC42B5E95FE2}"/>
          </ac:spMkLst>
        </pc:spChg>
        <pc:spChg chg="del">
          <ac:chgData name="Mark Pew" userId="e9076f1c-3dd0-4655-8dc7-bdb2223d5589" providerId="ADAL" clId="{542C00D7-5C78-42A4-9681-D9144B0A13D9}" dt="2023-08-05T20:05:51.553" v="1156" actId="478"/>
          <ac:spMkLst>
            <pc:docMk/>
            <pc:sldMk cId="372154123" sldId="268"/>
            <ac:spMk id="39" creationId="{B019363C-788B-AD4A-1C0D-671F665D3076}"/>
          </ac:spMkLst>
        </pc:spChg>
        <pc:graphicFrameChg chg="del">
          <ac:chgData name="Mark Pew" userId="e9076f1c-3dd0-4655-8dc7-bdb2223d5589" providerId="ADAL" clId="{542C00D7-5C78-42A4-9681-D9144B0A13D9}" dt="2023-08-05T20:05:51.553" v="1156" actId="478"/>
          <ac:graphicFrameMkLst>
            <pc:docMk/>
            <pc:sldMk cId="372154123" sldId="268"/>
            <ac:graphicFrameMk id="38" creationId="{1A0D624C-42CA-1480-3B9A-E34CECAAC464}"/>
          </ac:graphicFrameMkLst>
        </pc:graphicFrameChg>
        <pc:picChg chg="add mod">
          <ac:chgData name="Mark Pew" userId="e9076f1c-3dd0-4655-8dc7-bdb2223d5589" providerId="ADAL" clId="{542C00D7-5C78-42A4-9681-D9144B0A13D9}" dt="2023-08-05T20:06:10.018" v="1182" actId="1076"/>
          <ac:picMkLst>
            <pc:docMk/>
            <pc:sldMk cId="372154123" sldId="268"/>
            <ac:picMk id="4" creationId="{84C6CBAA-51BC-9C53-8BEE-2FE01E262DCD}"/>
          </ac:picMkLst>
        </pc:picChg>
        <pc:cxnChg chg="del mod">
          <ac:chgData name="Mark Pew" userId="e9076f1c-3dd0-4655-8dc7-bdb2223d5589" providerId="ADAL" clId="{542C00D7-5C78-42A4-9681-D9144B0A13D9}" dt="2023-08-05T20:05:51.553" v="1156" actId="478"/>
          <ac:cxnSpMkLst>
            <pc:docMk/>
            <pc:sldMk cId="372154123" sldId="268"/>
            <ac:cxnSpMk id="11" creationId="{31C0DEB6-E2A8-6636-CA11-00D9C7312DBE}"/>
          </ac:cxnSpMkLst>
        </pc:cxnChg>
        <pc:cxnChg chg="del mod">
          <ac:chgData name="Mark Pew" userId="e9076f1c-3dd0-4655-8dc7-bdb2223d5589" providerId="ADAL" clId="{542C00D7-5C78-42A4-9681-D9144B0A13D9}" dt="2023-08-05T20:05:51.553" v="1156" actId="478"/>
          <ac:cxnSpMkLst>
            <pc:docMk/>
            <pc:sldMk cId="372154123" sldId="268"/>
            <ac:cxnSpMk id="12" creationId="{D85A6B3F-8ABD-F240-7843-F472D6BFBCA6}"/>
          </ac:cxnSpMkLst>
        </pc:cxnChg>
        <pc:cxnChg chg="del mod">
          <ac:chgData name="Mark Pew" userId="e9076f1c-3dd0-4655-8dc7-bdb2223d5589" providerId="ADAL" clId="{542C00D7-5C78-42A4-9681-D9144B0A13D9}" dt="2023-08-05T20:05:51.553" v="1156" actId="478"/>
          <ac:cxnSpMkLst>
            <pc:docMk/>
            <pc:sldMk cId="372154123" sldId="268"/>
            <ac:cxnSpMk id="13" creationId="{CDEFBAB2-0BFB-4C02-A903-0A4E8429E12B}"/>
          </ac:cxnSpMkLst>
        </pc:cxnChg>
        <pc:cxnChg chg="del mod">
          <ac:chgData name="Mark Pew" userId="e9076f1c-3dd0-4655-8dc7-bdb2223d5589" providerId="ADAL" clId="{542C00D7-5C78-42A4-9681-D9144B0A13D9}" dt="2023-08-05T20:05:51.553" v="1156" actId="478"/>
          <ac:cxnSpMkLst>
            <pc:docMk/>
            <pc:sldMk cId="372154123" sldId="268"/>
            <ac:cxnSpMk id="24" creationId="{C49F5996-2203-C9CD-87E7-59C41EB6796E}"/>
          </ac:cxnSpMkLst>
        </pc:cxnChg>
      </pc:sldChg>
    </pc:docChg>
  </pc:docChgLst>
  <pc:docChgLst>
    <pc:chgData name="Taquan Gilbert" userId="cccb3b1d-7701-4d88-9db7-7c2f45dc5b88" providerId="ADAL" clId="{D8CC0D68-2CE9-46C8-ABD0-F6D1EF3F66C5}"/>
    <pc:docChg chg="modHandout">
      <pc:chgData name="Taquan Gilbert" userId="cccb3b1d-7701-4d88-9db7-7c2f45dc5b88" providerId="ADAL" clId="{D8CC0D68-2CE9-46C8-ABD0-F6D1EF3F66C5}" dt="2023-10-10T22:03:35.735" v="3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F597E4-034C-476F-8EA7-0F90EF36514A}" type="doc">
      <dgm:prSet loTypeId="urn:microsoft.com/office/officeart/2005/8/layout/chevron1" loCatId="process" qsTypeId="urn:microsoft.com/office/officeart/2005/8/quickstyle/simple1" qsCatId="simple" csTypeId="urn:microsoft.com/office/officeart/2005/8/colors/accent5_3" csCatId="accent5" phldr="1"/>
      <dgm:spPr/>
    </dgm:pt>
    <dgm:pt modelId="{254E40AE-5DAF-4AA9-924D-9449FF82B357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2AFA56F1-50AD-4507-BB42-FA28412F2B4D}" type="parTrans" cxnId="{33EDA210-BE7F-4A72-86D2-E4F9A367EE91}">
      <dgm:prSet/>
      <dgm:spPr/>
      <dgm:t>
        <a:bodyPr/>
        <a:lstStyle/>
        <a:p>
          <a:endParaRPr lang="en-US"/>
        </a:p>
      </dgm:t>
    </dgm:pt>
    <dgm:pt modelId="{B4C7C3A6-B7A7-4BDC-954C-68F0E169B610}" type="sibTrans" cxnId="{33EDA210-BE7F-4A72-86D2-E4F9A367EE91}">
      <dgm:prSet/>
      <dgm:spPr/>
      <dgm:t>
        <a:bodyPr/>
        <a:lstStyle/>
        <a:p>
          <a:endParaRPr lang="en-US"/>
        </a:p>
      </dgm:t>
    </dgm:pt>
    <dgm:pt modelId="{8C87D812-F0EE-4CA2-AFC5-AFCFD5C85D15}">
      <dgm:prSet phldrT="[Text]"/>
      <dgm:spPr/>
      <dgm:t>
        <a:bodyPr/>
        <a:lstStyle/>
        <a:p>
          <a:r>
            <a:rPr lang="en-US" dirty="0"/>
            <a:t>D</a:t>
          </a:r>
        </a:p>
      </dgm:t>
    </dgm:pt>
    <dgm:pt modelId="{07815D00-35F9-4FF7-9CA1-662172E5F99D}" type="parTrans" cxnId="{884CC9AE-AAC4-464B-86E0-98246D04EAF8}">
      <dgm:prSet/>
      <dgm:spPr/>
      <dgm:t>
        <a:bodyPr/>
        <a:lstStyle/>
        <a:p>
          <a:endParaRPr lang="en-US"/>
        </a:p>
      </dgm:t>
    </dgm:pt>
    <dgm:pt modelId="{BE93F3D6-BD8C-421B-9D23-61B1A2D19FEE}" type="sibTrans" cxnId="{884CC9AE-AAC4-464B-86E0-98246D04EAF8}">
      <dgm:prSet/>
      <dgm:spPr/>
      <dgm:t>
        <a:bodyPr/>
        <a:lstStyle/>
        <a:p>
          <a:endParaRPr lang="en-US"/>
        </a:p>
      </dgm:t>
    </dgm:pt>
    <dgm:pt modelId="{12B824EA-E767-437F-8686-3E74B0BCC4F7}">
      <dgm:prSet phldrT="[Text]"/>
      <dgm:spPr/>
      <dgm:t>
        <a:bodyPr/>
        <a:lstStyle/>
        <a:p>
          <a:r>
            <a:rPr lang="en-US" dirty="0"/>
            <a:t>K</a:t>
          </a:r>
        </a:p>
      </dgm:t>
    </dgm:pt>
    <dgm:pt modelId="{19D339F1-746D-40EE-BCCA-E46930A6069C}" type="parTrans" cxnId="{4965146C-D7DF-4C4E-944D-BA4B563F6AFA}">
      <dgm:prSet/>
      <dgm:spPr/>
      <dgm:t>
        <a:bodyPr/>
        <a:lstStyle/>
        <a:p>
          <a:endParaRPr lang="en-US"/>
        </a:p>
      </dgm:t>
    </dgm:pt>
    <dgm:pt modelId="{A23AA9BF-EC36-47C2-8910-79DEFD6578DD}" type="sibTrans" cxnId="{4965146C-D7DF-4C4E-944D-BA4B563F6AFA}">
      <dgm:prSet/>
      <dgm:spPr/>
      <dgm:t>
        <a:bodyPr/>
        <a:lstStyle/>
        <a:p>
          <a:endParaRPr lang="en-US"/>
        </a:p>
      </dgm:t>
    </dgm:pt>
    <dgm:pt modelId="{6BE4FFED-C727-418D-9C8B-3229A5DCFE3D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DA873F88-9ED0-4E99-AE89-2939A243A3B4}" type="parTrans" cxnId="{4D04A9EF-AA42-45BE-9B4B-9A004E43BD82}">
      <dgm:prSet/>
      <dgm:spPr/>
      <dgm:t>
        <a:bodyPr/>
        <a:lstStyle/>
        <a:p>
          <a:endParaRPr lang="en-US"/>
        </a:p>
      </dgm:t>
    </dgm:pt>
    <dgm:pt modelId="{97760B09-53BA-4E5A-828E-0C474920D21A}" type="sibTrans" cxnId="{4D04A9EF-AA42-45BE-9B4B-9A004E43BD82}">
      <dgm:prSet/>
      <dgm:spPr/>
      <dgm:t>
        <a:bodyPr/>
        <a:lstStyle/>
        <a:p>
          <a:endParaRPr lang="en-US"/>
        </a:p>
      </dgm:t>
    </dgm:pt>
    <dgm:pt modelId="{90367253-F8D1-4C60-93A6-C5A0DE047A2B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0BA9E17B-3B7E-4D2F-A191-287790C219A8}" type="parTrans" cxnId="{3B929C2C-DAD5-4CEC-8D9E-53648B1A50DC}">
      <dgm:prSet/>
      <dgm:spPr/>
      <dgm:t>
        <a:bodyPr/>
        <a:lstStyle/>
        <a:p>
          <a:endParaRPr lang="en-US"/>
        </a:p>
      </dgm:t>
    </dgm:pt>
    <dgm:pt modelId="{37D53E92-901D-4F83-A0B6-1A4C88B0C3B3}" type="sibTrans" cxnId="{3B929C2C-DAD5-4CEC-8D9E-53648B1A50DC}">
      <dgm:prSet/>
      <dgm:spPr/>
      <dgm:t>
        <a:bodyPr/>
        <a:lstStyle/>
        <a:p>
          <a:endParaRPr lang="en-US"/>
        </a:p>
      </dgm:t>
    </dgm:pt>
    <dgm:pt modelId="{EDCD90AB-7C39-48F1-9499-A273CBC58B3A}" type="pres">
      <dgm:prSet presAssocID="{CBF597E4-034C-476F-8EA7-0F90EF36514A}" presName="Name0" presStyleCnt="0">
        <dgm:presLayoutVars>
          <dgm:dir/>
          <dgm:animLvl val="lvl"/>
          <dgm:resizeHandles val="exact"/>
        </dgm:presLayoutVars>
      </dgm:prSet>
      <dgm:spPr/>
    </dgm:pt>
    <dgm:pt modelId="{5CCF18F3-C51C-47F1-9E89-582A9B158929}" type="pres">
      <dgm:prSet presAssocID="{254E40AE-5DAF-4AA9-924D-9449FF82B35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8179D382-8196-42DC-8D77-4792FDD9F6AD}" type="pres">
      <dgm:prSet presAssocID="{B4C7C3A6-B7A7-4BDC-954C-68F0E169B610}" presName="parTxOnlySpace" presStyleCnt="0"/>
      <dgm:spPr/>
    </dgm:pt>
    <dgm:pt modelId="{1DFE540F-7571-479F-9389-77E021C6329C}" type="pres">
      <dgm:prSet presAssocID="{8C87D812-F0EE-4CA2-AFC5-AFCFD5C85D1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65F80D68-A3E0-4803-8438-76625BAFEEF3}" type="pres">
      <dgm:prSet presAssocID="{BE93F3D6-BD8C-421B-9D23-61B1A2D19FEE}" presName="parTxOnlySpace" presStyleCnt="0"/>
      <dgm:spPr/>
    </dgm:pt>
    <dgm:pt modelId="{92D610EB-A347-493E-AA4C-23C3E1844E0E}" type="pres">
      <dgm:prSet presAssocID="{12B824EA-E767-437F-8686-3E74B0BCC4F7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F95B3899-869B-457D-B818-793EEDB54D55}" type="pres">
      <dgm:prSet presAssocID="{A23AA9BF-EC36-47C2-8910-79DEFD6578DD}" presName="parTxOnlySpace" presStyleCnt="0"/>
      <dgm:spPr/>
    </dgm:pt>
    <dgm:pt modelId="{10AFAA79-633D-4D78-A9C2-7A17E803911B}" type="pres">
      <dgm:prSet presAssocID="{6BE4FFED-C727-418D-9C8B-3229A5DCFE3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A2AB5DB-1CBE-4C09-9500-2DE92A8B96CB}" type="pres">
      <dgm:prSet presAssocID="{97760B09-53BA-4E5A-828E-0C474920D21A}" presName="parTxOnlySpace" presStyleCnt="0"/>
      <dgm:spPr/>
    </dgm:pt>
    <dgm:pt modelId="{2C9FB8E9-DE19-49A5-A254-4AE1E213D30C}" type="pres">
      <dgm:prSet presAssocID="{90367253-F8D1-4C60-93A6-C5A0DE047A2B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2256402-0F69-4483-A7D3-D5BB3C7B4764}" type="presOf" srcId="{CBF597E4-034C-476F-8EA7-0F90EF36514A}" destId="{EDCD90AB-7C39-48F1-9499-A273CBC58B3A}" srcOrd="0" destOrd="0" presId="urn:microsoft.com/office/officeart/2005/8/layout/chevron1"/>
    <dgm:cxn modelId="{33EDA210-BE7F-4A72-86D2-E4F9A367EE91}" srcId="{CBF597E4-034C-476F-8EA7-0F90EF36514A}" destId="{254E40AE-5DAF-4AA9-924D-9449FF82B357}" srcOrd="0" destOrd="0" parTransId="{2AFA56F1-50AD-4507-BB42-FA28412F2B4D}" sibTransId="{B4C7C3A6-B7A7-4BDC-954C-68F0E169B610}"/>
    <dgm:cxn modelId="{88105818-1D03-4E01-B5E0-F82074A55343}" type="presOf" srcId="{12B824EA-E767-437F-8686-3E74B0BCC4F7}" destId="{92D610EB-A347-493E-AA4C-23C3E1844E0E}" srcOrd="0" destOrd="0" presId="urn:microsoft.com/office/officeart/2005/8/layout/chevron1"/>
    <dgm:cxn modelId="{3B929C2C-DAD5-4CEC-8D9E-53648B1A50DC}" srcId="{CBF597E4-034C-476F-8EA7-0F90EF36514A}" destId="{90367253-F8D1-4C60-93A6-C5A0DE047A2B}" srcOrd="4" destOrd="0" parTransId="{0BA9E17B-3B7E-4D2F-A191-287790C219A8}" sibTransId="{37D53E92-901D-4F83-A0B6-1A4C88B0C3B3}"/>
    <dgm:cxn modelId="{7E42C03D-EF39-4F44-8AEF-158DB8D62268}" type="presOf" srcId="{8C87D812-F0EE-4CA2-AFC5-AFCFD5C85D15}" destId="{1DFE540F-7571-479F-9389-77E021C6329C}" srcOrd="0" destOrd="0" presId="urn:microsoft.com/office/officeart/2005/8/layout/chevron1"/>
    <dgm:cxn modelId="{4965146C-D7DF-4C4E-944D-BA4B563F6AFA}" srcId="{CBF597E4-034C-476F-8EA7-0F90EF36514A}" destId="{12B824EA-E767-437F-8686-3E74B0BCC4F7}" srcOrd="2" destOrd="0" parTransId="{19D339F1-746D-40EE-BCCA-E46930A6069C}" sibTransId="{A23AA9BF-EC36-47C2-8910-79DEFD6578DD}"/>
    <dgm:cxn modelId="{8705FB59-4D01-42B1-B9EE-5F68623B17CA}" type="presOf" srcId="{6BE4FFED-C727-418D-9C8B-3229A5DCFE3D}" destId="{10AFAA79-633D-4D78-A9C2-7A17E803911B}" srcOrd="0" destOrd="0" presId="urn:microsoft.com/office/officeart/2005/8/layout/chevron1"/>
    <dgm:cxn modelId="{9011A47A-BE3F-4925-94EA-EF18507E0AB1}" type="presOf" srcId="{254E40AE-5DAF-4AA9-924D-9449FF82B357}" destId="{5CCF18F3-C51C-47F1-9E89-582A9B158929}" srcOrd="0" destOrd="0" presId="urn:microsoft.com/office/officeart/2005/8/layout/chevron1"/>
    <dgm:cxn modelId="{884CC9AE-AAC4-464B-86E0-98246D04EAF8}" srcId="{CBF597E4-034C-476F-8EA7-0F90EF36514A}" destId="{8C87D812-F0EE-4CA2-AFC5-AFCFD5C85D15}" srcOrd="1" destOrd="0" parTransId="{07815D00-35F9-4FF7-9CA1-662172E5F99D}" sibTransId="{BE93F3D6-BD8C-421B-9D23-61B1A2D19FEE}"/>
    <dgm:cxn modelId="{E9E0F6D1-A6DB-4E44-B93F-C883EDC164D9}" type="presOf" srcId="{90367253-F8D1-4C60-93A6-C5A0DE047A2B}" destId="{2C9FB8E9-DE19-49A5-A254-4AE1E213D30C}" srcOrd="0" destOrd="0" presId="urn:microsoft.com/office/officeart/2005/8/layout/chevron1"/>
    <dgm:cxn modelId="{4D04A9EF-AA42-45BE-9B4B-9A004E43BD82}" srcId="{CBF597E4-034C-476F-8EA7-0F90EF36514A}" destId="{6BE4FFED-C727-418D-9C8B-3229A5DCFE3D}" srcOrd="3" destOrd="0" parTransId="{DA873F88-9ED0-4E99-AE89-2939A243A3B4}" sibTransId="{97760B09-53BA-4E5A-828E-0C474920D21A}"/>
    <dgm:cxn modelId="{C2D04CF6-B73B-4C4A-8D41-6A1338C97350}" type="presParOf" srcId="{EDCD90AB-7C39-48F1-9499-A273CBC58B3A}" destId="{5CCF18F3-C51C-47F1-9E89-582A9B158929}" srcOrd="0" destOrd="0" presId="urn:microsoft.com/office/officeart/2005/8/layout/chevron1"/>
    <dgm:cxn modelId="{25D29232-5234-47B4-911B-5D05DBB0365A}" type="presParOf" srcId="{EDCD90AB-7C39-48F1-9499-A273CBC58B3A}" destId="{8179D382-8196-42DC-8D77-4792FDD9F6AD}" srcOrd="1" destOrd="0" presId="urn:microsoft.com/office/officeart/2005/8/layout/chevron1"/>
    <dgm:cxn modelId="{DEE8B3BE-22BD-4818-9CDE-577DC82443D3}" type="presParOf" srcId="{EDCD90AB-7C39-48F1-9499-A273CBC58B3A}" destId="{1DFE540F-7571-479F-9389-77E021C6329C}" srcOrd="2" destOrd="0" presId="urn:microsoft.com/office/officeart/2005/8/layout/chevron1"/>
    <dgm:cxn modelId="{A06F738D-EB60-41A2-883F-DD29DF43E4C1}" type="presParOf" srcId="{EDCD90AB-7C39-48F1-9499-A273CBC58B3A}" destId="{65F80D68-A3E0-4803-8438-76625BAFEEF3}" srcOrd="3" destOrd="0" presId="urn:microsoft.com/office/officeart/2005/8/layout/chevron1"/>
    <dgm:cxn modelId="{01B76838-3052-4DEB-8C2D-F1842555B996}" type="presParOf" srcId="{EDCD90AB-7C39-48F1-9499-A273CBC58B3A}" destId="{92D610EB-A347-493E-AA4C-23C3E1844E0E}" srcOrd="4" destOrd="0" presId="urn:microsoft.com/office/officeart/2005/8/layout/chevron1"/>
    <dgm:cxn modelId="{E3707E9E-3DC9-46B5-B00E-7641825E90BD}" type="presParOf" srcId="{EDCD90AB-7C39-48F1-9499-A273CBC58B3A}" destId="{F95B3899-869B-457D-B818-793EEDB54D55}" srcOrd="5" destOrd="0" presId="urn:microsoft.com/office/officeart/2005/8/layout/chevron1"/>
    <dgm:cxn modelId="{3C6D3AE6-71E2-4D07-B3E2-D2C93ACED3B6}" type="presParOf" srcId="{EDCD90AB-7C39-48F1-9499-A273CBC58B3A}" destId="{10AFAA79-633D-4D78-A9C2-7A17E803911B}" srcOrd="6" destOrd="0" presId="urn:microsoft.com/office/officeart/2005/8/layout/chevron1"/>
    <dgm:cxn modelId="{0F50E8B3-02A8-4FD3-B2AE-23FF7B1FE7DD}" type="presParOf" srcId="{EDCD90AB-7C39-48F1-9499-A273CBC58B3A}" destId="{0A2AB5DB-1CBE-4C09-9500-2DE92A8B96CB}" srcOrd="7" destOrd="0" presId="urn:microsoft.com/office/officeart/2005/8/layout/chevron1"/>
    <dgm:cxn modelId="{D7CD5ED6-E5FF-4F1E-8F44-B26FA9C53412}" type="presParOf" srcId="{EDCD90AB-7C39-48F1-9499-A273CBC58B3A}" destId="{2C9FB8E9-DE19-49A5-A254-4AE1E213D30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F18F3-C51C-47F1-9E89-582A9B158929}">
      <dsp:nvSpPr>
        <dsp:cNvPr id="0" name=""/>
        <dsp:cNvSpPr/>
      </dsp:nvSpPr>
      <dsp:spPr>
        <a:xfrm>
          <a:off x="1677" y="812246"/>
          <a:ext cx="1492592" cy="597036"/>
        </a:xfrm>
        <a:prstGeom prst="chevron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</a:t>
          </a:r>
        </a:p>
      </dsp:txBody>
      <dsp:txXfrm>
        <a:off x="300195" y="812246"/>
        <a:ext cx="895556" cy="597036"/>
      </dsp:txXfrm>
    </dsp:sp>
    <dsp:sp modelId="{1DFE540F-7571-479F-9389-77E021C6329C}">
      <dsp:nvSpPr>
        <dsp:cNvPr id="0" name=""/>
        <dsp:cNvSpPr/>
      </dsp:nvSpPr>
      <dsp:spPr>
        <a:xfrm>
          <a:off x="1345010" y="812246"/>
          <a:ext cx="1492592" cy="597036"/>
        </a:xfrm>
        <a:prstGeom prst="chevron">
          <a:avLst/>
        </a:prstGeom>
        <a:solidFill>
          <a:schemeClr val="accent5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</a:t>
          </a:r>
        </a:p>
      </dsp:txBody>
      <dsp:txXfrm>
        <a:off x="1643528" y="812246"/>
        <a:ext cx="895556" cy="597036"/>
      </dsp:txXfrm>
    </dsp:sp>
    <dsp:sp modelId="{92D610EB-A347-493E-AA4C-23C3E1844E0E}">
      <dsp:nvSpPr>
        <dsp:cNvPr id="0" name=""/>
        <dsp:cNvSpPr/>
      </dsp:nvSpPr>
      <dsp:spPr>
        <a:xfrm>
          <a:off x="2688343" y="812246"/>
          <a:ext cx="1492592" cy="597036"/>
        </a:xfrm>
        <a:prstGeom prst="chevron">
          <a:avLst/>
        </a:prstGeom>
        <a:solidFill>
          <a:schemeClr val="accent5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K</a:t>
          </a:r>
        </a:p>
      </dsp:txBody>
      <dsp:txXfrm>
        <a:off x="2986861" y="812246"/>
        <a:ext cx="895556" cy="597036"/>
      </dsp:txXfrm>
    </dsp:sp>
    <dsp:sp modelId="{10AFAA79-633D-4D78-A9C2-7A17E803911B}">
      <dsp:nvSpPr>
        <dsp:cNvPr id="0" name=""/>
        <dsp:cNvSpPr/>
      </dsp:nvSpPr>
      <dsp:spPr>
        <a:xfrm>
          <a:off x="4031676" y="812246"/>
          <a:ext cx="1492592" cy="597036"/>
        </a:xfrm>
        <a:prstGeom prst="chevron">
          <a:avLst/>
        </a:prstGeom>
        <a:solidFill>
          <a:schemeClr val="accent5">
            <a:shade val="80000"/>
            <a:hueOff val="203448"/>
            <a:satOff val="3881"/>
            <a:lumOff val="171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</a:t>
          </a:r>
        </a:p>
      </dsp:txBody>
      <dsp:txXfrm>
        <a:off x="4330194" y="812246"/>
        <a:ext cx="895556" cy="597036"/>
      </dsp:txXfrm>
    </dsp:sp>
    <dsp:sp modelId="{2C9FB8E9-DE19-49A5-A254-4AE1E213D30C}">
      <dsp:nvSpPr>
        <dsp:cNvPr id="0" name=""/>
        <dsp:cNvSpPr/>
      </dsp:nvSpPr>
      <dsp:spPr>
        <a:xfrm>
          <a:off x="5375009" y="812246"/>
          <a:ext cx="1492592" cy="597036"/>
        </a:xfrm>
        <a:prstGeom prst="chevron">
          <a:avLst/>
        </a:prstGeom>
        <a:solidFill>
          <a:schemeClr val="accent5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R</a:t>
          </a:r>
        </a:p>
      </dsp:txBody>
      <dsp:txXfrm>
        <a:off x="5673527" y="812246"/>
        <a:ext cx="895556" cy="597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842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7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0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9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ew@WorkCompCollege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ntorworks.ca/blog/business-strategy/multigenerational-workfor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tools.com/az5rlba/beckhard-and-harris-change-equ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AA13-22B1-AB41-88F5-C8D91204A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Succession Planning</a:t>
            </a:r>
            <a:br>
              <a:rPr lang="en-US" dirty="0"/>
            </a:br>
            <a:r>
              <a:rPr lang="en-US" dirty="0"/>
              <a:t>for Next 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8BE99-6F90-0D4F-A0BD-116465B98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 ‘The </a:t>
            </a:r>
            <a:r>
              <a:rPr lang="en-US" dirty="0" err="1"/>
              <a:t>RxProfessor</a:t>
            </a:r>
            <a:r>
              <a:rPr lang="en-US" dirty="0"/>
              <a:t>’ Pew</a:t>
            </a:r>
          </a:p>
          <a:p>
            <a:r>
              <a:rPr lang="en-US" dirty="0"/>
              <a:t>Provost and Founding Partner</a:t>
            </a:r>
          </a:p>
          <a:p>
            <a:r>
              <a:rPr lang="en-US" dirty="0"/>
              <a:t>WorkCompCollege.com</a:t>
            </a:r>
          </a:p>
          <a:p>
            <a:r>
              <a:rPr lang="en-US" dirty="0">
                <a:hlinkClick r:id="rId2"/>
              </a:rPr>
              <a:t>mpew@WorkCompCollege.com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9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357-EF39-B74D-BBAE-9C74DEBC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needs for strategic and proactive, not reactive, succession planning</a:t>
            </a:r>
          </a:p>
          <a:p>
            <a:r>
              <a:rPr lang="en-US" dirty="0"/>
              <a:t>Outline tips for recruitment, retention and growth of your talent base</a:t>
            </a:r>
          </a:p>
          <a:p>
            <a:r>
              <a:rPr lang="en-US" dirty="0"/>
              <a:t>Recognize how change management is important to the transition of people and processes</a:t>
            </a:r>
          </a:p>
        </p:txBody>
      </p:sp>
    </p:spTree>
    <p:extLst>
      <p:ext uri="{BB962C8B-B14F-4D97-AF65-F5344CB8AC3E}">
        <p14:creationId xmlns:p14="http://schemas.microsoft.com/office/powerpoint/2010/main" val="16106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Multi-Generational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357-EF39-B74D-BBAE-9C74DEBC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23" y="4101202"/>
            <a:ext cx="3943350" cy="1740729"/>
          </a:xfrm>
        </p:spPr>
        <p:txBody>
          <a:bodyPr>
            <a:normAutofit/>
          </a:bodyPr>
          <a:lstStyle/>
          <a:p>
            <a:r>
              <a:rPr lang="en-US" dirty="0"/>
              <a:t>Old Teach Young</a:t>
            </a:r>
          </a:p>
          <a:p>
            <a:pPr lvl="1"/>
            <a:r>
              <a:rPr lang="en-US" dirty="0"/>
              <a:t>Time management</a:t>
            </a:r>
          </a:p>
          <a:p>
            <a:pPr lvl="1"/>
            <a:r>
              <a:rPr lang="en-US" dirty="0"/>
              <a:t>Financial stability</a:t>
            </a:r>
          </a:p>
          <a:p>
            <a:pPr lvl="1"/>
            <a:r>
              <a:rPr lang="en-US" dirty="0"/>
              <a:t>Loyalty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41144F-4EE9-CB19-51BD-7C1D84306142}"/>
              </a:ext>
            </a:extLst>
          </p:cNvPr>
          <p:cNvSpPr txBox="1">
            <a:spLocks/>
          </p:cNvSpPr>
          <p:nvPr/>
        </p:nvSpPr>
        <p:spPr>
          <a:xfrm>
            <a:off x="2063198" y="6550026"/>
            <a:ext cx="5391150" cy="26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Source: </a:t>
            </a:r>
            <a:r>
              <a:rPr lang="en-US" sz="1200" dirty="0">
                <a:hlinkClick r:id="rId2"/>
              </a:rPr>
              <a:t>www.mentorworks.ca/blog/business-strategy/multigenerational-workforce</a:t>
            </a:r>
            <a:endParaRPr lang="en-US" sz="1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DF154C-8C6D-60D8-AED4-6D967DE707D8}"/>
              </a:ext>
            </a:extLst>
          </p:cNvPr>
          <p:cNvSpPr txBox="1">
            <a:spLocks/>
          </p:cNvSpPr>
          <p:nvPr/>
        </p:nvSpPr>
        <p:spPr>
          <a:xfrm>
            <a:off x="4723986" y="4089469"/>
            <a:ext cx="3943350" cy="174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Young Teach Old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Open minded</a:t>
            </a:r>
          </a:p>
          <a:p>
            <a:pPr lvl="1"/>
            <a:r>
              <a:rPr lang="en-US" dirty="0"/>
              <a:t>Entrepreneurial Spirit</a:t>
            </a:r>
          </a:p>
        </p:txBody>
      </p:sp>
      <p:pic>
        <p:nvPicPr>
          <p:cNvPr id="7" name="Picture 6" descr="A group of people with different colored labels&#10;&#10;Description automatically generated with medium confidence">
            <a:extLst>
              <a:ext uri="{FF2B5EF4-FFF2-40B4-BE49-F238E27FC236}">
                <a16:creationId xmlns:a16="http://schemas.microsoft.com/office/drawing/2014/main" id="{8B939693-5E53-4A3C-86F2-A240FB8A830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4100" y="1629945"/>
            <a:ext cx="4208952" cy="237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6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357-EF39-B74D-BBAE-9C74DEBC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Institutional and intuitional knowledge</a:t>
            </a:r>
          </a:p>
          <a:p>
            <a:pPr lvl="1"/>
            <a:r>
              <a:rPr lang="en-US" dirty="0"/>
              <a:t>People to people    and/or    Generative AI</a:t>
            </a:r>
          </a:p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Look beyond the “usual”</a:t>
            </a:r>
          </a:p>
          <a:p>
            <a:r>
              <a:rPr lang="en-US" dirty="0"/>
              <a:t>Mission</a:t>
            </a:r>
          </a:p>
          <a:p>
            <a:pPr lvl="1"/>
            <a:r>
              <a:rPr lang="en-US" dirty="0"/>
              <a:t>Define the </a:t>
            </a:r>
            <a:r>
              <a:rPr lang="en-US" u="sng" dirty="0"/>
              <a:t>Why</a:t>
            </a:r>
            <a:r>
              <a:rPr lang="en-US" dirty="0"/>
              <a:t> (with How, What, When, Where)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Don’t wait until they leave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18DC31-327B-0063-B5D3-426DA3A550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8233" y="4649847"/>
            <a:ext cx="3266511" cy="207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/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357-EF39-B74D-BBAE-9C74DEBC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Creativity</a:t>
            </a:r>
          </a:p>
          <a:p>
            <a:pPr lvl="1"/>
            <a:r>
              <a:rPr lang="en-US" dirty="0"/>
              <a:t>Is a college degree required?</a:t>
            </a:r>
          </a:p>
          <a:p>
            <a:r>
              <a:rPr lang="en-US" dirty="0"/>
              <a:t>Professional development</a:t>
            </a:r>
          </a:p>
          <a:p>
            <a:pPr lvl="1"/>
            <a:r>
              <a:rPr lang="en-US" dirty="0"/>
              <a:t>Invest in people</a:t>
            </a:r>
          </a:p>
          <a:p>
            <a:r>
              <a:rPr lang="en-US" dirty="0"/>
              <a:t>Meritocracy</a:t>
            </a:r>
          </a:p>
          <a:p>
            <a:pPr lvl="1"/>
            <a:r>
              <a:rPr lang="en-US" dirty="0"/>
              <a:t>Cultivate competency</a:t>
            </a:r>
          </a:p>
          <a:p>
            <a:r>
              <a:rPr lang="en-US" dirty="0"/>
              <a:t>Balance</a:t>
            </a:r>
          </a:p>
          <a:p>
            <a:pPr lvl="1"/>
            <a:r>
              <a:rPr lang="en-US" dirty="0"/>
              <a:t>Leadership by example</a:t>
            </a:r>
          </a:p>
        </p:txBody>
      </p:sp>
      <p:pic>
        <p:nvPicPr>
          <p:cNvPr id="6" name="Picture 5" descr="A finger pointing at a group of people&#10;&#10;Description automatically generated">
            <a:extLst>
              <a:ext uri="{FF2B5EF4-FFF2-40B4-BE49-F238E27FC236}">
                <a16:creationId xmlns:a16="http://schemas.microsoft.com/office/drawing/2014/main" id="{E7C1E90C-229B-4BF0-E523-09C765F2F93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619" y="4666422"/>
            <a:ext cx="378791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D8C2D1-F3CE-DC24-1A60-025EE8810BE4}"/>
              </a:ext>
            </a:extLst>
          </p:cNvPr>
          <p:cNvSpPr/>
          <p:nvPr/>
        </p:nvSpPr>
        <p:spPr>
          <a:xfrm>
            <a:off x="303992" y="2827110"/>
            <a:ext cx="2014847" cy="590931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issatisfaction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with status quo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18351A-6429-0153-616A-69F7756FA7F6}"/>
              </a:ext>
            </a:extLst>
          </p:cNvPr>
          <p:cNvSpPr/>
          <p:nvPr/>
        </p:nvSpPr>
        <p:spPr>
          <a:xfrm>
            <a:off x="1939464" y="4030891"/>
            <a:ext cx="1837683" cy="84023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ision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 a desirable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future state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028B17-ECAE-A77A-375D-0FEAF21E4494}"/>
              </a:ext>
            </a:extLst>
          </p:cNvPr>
          <p:cNvSpPr/>
          <p:nvPr/>
        </p:nvSpPr>
        <p:spPr>
          <a:xfrm>
            <a:off x="4299565" y="3989184"/>
            <a:ext cx="1483419" cy="84023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Taking a</a:t>
            </a:r>
          </a:p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consequential</a:t>
            </a:r>
          </a:p>
          <a:p>
            <a:pPr indent="-57150">
              <a:lnSpc>
                <a:spcPct val="90000"/>
              </a:lnSpc>
            </a:pPr>
            <a:r>
              <a:rPr lang="en-US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irst step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39C10-A72F-6AA1-2B5F-D64AD6AA5CAB}"/>
              </a:ext>
            </a:extLst>
          </p:cNvPr>
          <p:cNvSpPr/>
          <p:nvPr/>
        </p:nvSpPr>
        <p:spPr>
          <a:xfrm>
            <a:off x="3298254" y="2368101"/>
            <a:ext cx="25474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   x   V   x   F   &gt;   R </a:t>
            </a:r>
          </a:p>
        </p:txBody>
      </p:sp>
      <p:cxnSp>
        <p:nvCxnSpPr>
          <p:cNvPr id="11" name="Elbow Connector 25">
            <a:extLst>
              <a:ext uri="{FF2B5EF4-FFF2-40B4-BE49-F238E27FC236}">
                <a16:creationId xmlns:a16="http://schemas.microsoft.com/office/drawing/2014/main" id="{31C0DEB6-E2A8-6636-CA11-00D9C7312DBE}"/>
              </a:ext>
            </a:extLst>
          </p:cNvPr>
          <p:cNvCxnSpPr>
            <a:cxnSpLocks/>
            <a:stCxn id="10" idx="1"/>
            <a:endCxn id="7" idx="0"/>
          </p:cNvCxnSpPr>
          <p:nvPr/>
        </p:nvCxnSpPr>
        <p:spPr>
          <a:xfrm rot="10800000" flipV="1">
            <a:off x="1311416" y="2580466"/>
            <a:ext cx="1986838" cy="2466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26">
            <a:extLst>
              <a:ext uri="{FF2B5EF4-FFF2-40B4-BE49-F238E27FC236}">
                <a16:creationId xmlns:a16="http://schemas.microsoft.com/office/drawing/2014/main" id="{D85A6B3F-8ABD-F240-7843-F472D6BFBCA6}"/>
              </a:ext>
            </a:extLst>
          </p:cNvPr>
          <p:cNvCxnSpPr>
            <a:cxnSpLocks/>
            <a:endCxn id="8" idx="0"/>
          </p:cNvCxnSpPr>
          <p:nvPr/>
        </p:nvCxnSpPr>
        <p:spPr>
          <a:xfrm rot="10800000" flipV="1">
            <a:off x="2858306" y="2827109"/>
            <a:ext cx="1323298" cy="1203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27">
            <a:extLst>
              <a:ext uri="{FF2B5EF4-FFF2-40B4-BE49-F238E27FC236}">
                <a16:creationId xmlns:a16="http://schemas.microsoft.com/office/drawing/2014/main" id="{CDEFBAB2-0BFB-4C02-A903-0A4E8429E12B}"/>
              </a:ext>
            </a:extLst>
          </p:cNvPr>
          <p:cNvCxnSpPr>
            <a:cxnSpLocks/>
          </p:cNvCxnSpPr>
          <p:nvPr/>
        </p:nvCxnSpPr>
        <p:spPr>
          <a:xfrm rot="5400000">
            <a:off x="4260591" y="3383438"/>
            <a:ext cx="1211491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3A7A97C-44B3-88A4-149C-A339A7EDD255}"/>
              </a:ext>
            </a:extLst>
          </p:cNvPr>
          <p:cNvSpPr/>
          <p:nvPr/>
        </p:nvSpPr>
        <p:spPr>
          <a:xfrm>
            <a:off x="6552736" y="3178048"/>
            <a:ext cx="2140073" cy="1338828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The D, V, and F</a:t>
            </a:r>
          </a:p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must be realized</a:t>
            </a:r>
          </a:p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order to overcome</a:t>
            </a:r>
          </a:p>
          <a:p>
            <a:pPr indent="-57150">
              <a:lnSpc>
                <a:spcPct val="90000"/>
              </a:lnSpc>
            </a:pPr>
            <a:r>
              <a:rPr lang="en-US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esistance</a:t>
            </a:r>
          </a:p>
          <a:p>
            <a:pPr indent="-57150">
              <a:lnSpc>
                <a:spcPct val="90000"/>
              </a:lnSpc>
            </a:pP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(the status quo)</a:t>
            </a:r>
          </a:p>
        </p:txBody>
      </p:sp>
      <p:cxnSp>
        <p:nvCxnSpPr>
          <p:cNvPr id="24" name="Elbow Connector 27">
            <a:extLst>
              <a:ext uri="{FF2B5EF4-FFF2-40B4-BE49-F238E27FC236}">
                <a16:creationId xmlns:a16="http://schemas.microsoft.com/office/drawing/2014/main" id="{C49F5996-2203-C9CD-87E7-59C41EB6796E}"/>
              </a:ext>
            </a:extLst>
          </p:cNvPr>
          <p:cNvCxnSpPr>
            <a:cxnSpLocks/>
            <a:stCxn id="10" idx="3"/>
            <a:endCxn id="23" idx="1"/>
          </p:cNvCxnSpPr>
          <p:nvPr/>
        </p:nvCxnSpPr>
        <p:spPr>
          <a:xfrm>
            <a:off x="5845746" y="2580467"/>
            <a:ext cx="706990" cy="12669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4445550A-068B-E987-6442-AF3BB6D97A44}"/>
              </a:ext>
            </a:extLst>
          </p:cNvPr>
          <p:cNvSpPr txBox="1">
            <a:spLocks/>
          </p:cNvSpPr>
          <p:nvPr/>
        </p:nvSpPr>
        <p:spPr>
          <a:xfrm>
            <a:off x="2063198" y="6550026"/>
            <a:ext cx="5391150" cy="26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Source: </a:t>
            </a:r>
            <a:r>
              <a:rPr lang="en-US" sz="1200" dirty="0">
                <a:hlinkClick r:id="rId2"/>
              </a:rPr>
              <a:t>www.mindtools.com/az5rlba/beckhard-and-harris-change-equation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22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D8C2D1-F3CE-DC24-1A60-025EE8810BE4}"/>
              </a:ext>
            </a:extLst>
          </p:cNvPr>
          <p:cNvSpPr/>
          <p:nvPr/>
        </p:nvSpPr>
        <p:spPr>
          <a:xfrm>
            <a:off x="263788" y="2201902"/>
            <a:ext cx="1692964" cy="480131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issatisfaction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with status quo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18351A-6429-0153-616A-69F7756FA7F6}"/>
              </a:ext>
            </a:extLst>
          </p:cNvPr>
          <p:cNvSpPr/>
          <p:nvPr/>
        </p:nvSpPr>
        <p:spPr>
          <a:xfrm>
            <a:off x="1977532" y="2380120"/>
            <a:ext cx="1554913" cy="674031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ision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 a desirable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future state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028B17-ECAE-A77A-375D-0FEAF21E4494}"/>
              </a:ext>
            </a:extLst>
          </p:cNvPr>
          <p:cNvSpPr/>
          <p:nvPr/>
        </p:nvSpPr>
        <p:spPr>
          <a:xfrm>
            <a:off x="4251192" y="2490979"/>
            <a:ext cx="1192699" cy="674031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Taking a</a:t>
            </a:r>
          </a:p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consequential</a:t>
            </a:r>
          </a:p>
          <a:p>
            <a:pPr indent="-57150">
              <a:lnSpc>
                <a:spcPct val="90000"/>
              </a:lnSpc>
            </a:pPr>
            <a:r>
              <a:rPr lang="en-US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irst step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39C10-A72F-6AA1-2B5F-D64AD6AA5CAB}"/>
              </a:ext>
            </a:extLst>
          </p:cNvPr>
          <p:cNvSpPr/>
          <p:nvPr/>
        </p:nvSpPr>
        <p:spPr>
          <a:xfrm>
            <a:off x="3258050" y="1742893"/>
            <a:ext cx="25474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   x   V   x   F   &gt;   R </a:t>
            </a:r>
          </a:p>
        </p:txBody>
      </p:sp>
      <p:cxnSp>
        <p:nvCxnSpPr>
          <p:cNvPr id="11" name="Elbow Connector 25">
            <a:extLst>
              <a:ext uri="{FF2B5EF4-FFF2-40B4-BE49-F238E27FC236}">
                <a16:creationId xmlns:a16="http://schemas.microsoft.com/office/drawing/2014/main" id="{31C0DEB6-E2A8-6636-CA11-00D9C7312DBE}"/>
              </a:ext>
            </a:extLst>
          </p:cNvPr>
          <p:cNvCxnSpPr>
            <a:cxnSpLocks/>
            <a:stCxn id="10" idx="1"/>
            <a:endCxn id="7" idx="0"/>
          </p:cNvCxnSpPr>
          <p:nvPr/>
        </p:nvCxnSpPr>
        <p:spPr>
          <a:xfrm rot="10800000" flipV="1">
            <a:off x="1110270" y="1955258"/>
            <a:ext cx="2147780" cy="2466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26">
            <a:extLst>
              <a:ext uri="{FF2B5EF4-FFF2-40B4-BE49-F238E27FC236}">
                <a16:creationId xmlns:a16="http://schemas.microsoft.com/office/drawing/2014/main" id="{D85A6B3F-8ABD-F240-7843-F472D6BFBCA6}"/>
              </a:ext>
            </a:extLst>
          </p:cNvPr>
          <p:cNvCxnSpPr>
            <a:cxnSpLocks/>
            <a:endCxn id="8" idx="0"/>
          </p:cNvCxnSpPr>
          <p:nvPr/>
        </p:nvCxnSpPr>
        <p:spPr>
          <a:xfrm rot="10800000" flipV="1">
            <a:off x="2754989" y="2160054"/>
            <a:ext cx="1399568" cy="2200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27">
            <a:extLst>
              <a:ext uri="{FF2B5EF4-FFF2-40B4-BE49-F238E27FC236}">
                <a16:creationId xmlns:a16="http://schemas.microsoft.com/office/drawing/2014/main" id="{CDEFBAB2-0BFB-4C02-A903-0A4E8429E12B}"/>
              </a:ext>
            </a:extLst>
          </p:cNvPr>
          <p:cNvCxnSpPr>
            <a:cxnSpLocks/>
            <a:endCxn id="9" idx="0"/>
          </p:cNvCxnSpPr>
          <p:nvPr/>
        </p:nvCxnSpPr>
        <p:spPr>
          <a:xfrm rot="16200000" flipH="1">
            <a:off x="4679577" y="2323014"/>
            <a:ext cx="335928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3A7A97C-44B3-88A4-149C-A339A7EDD255}"/>
              </a:ext>
            </a:extLst>
          </p:cNvPr>
          <p:cNvSpPr/>
          <p:nvPr/>
        </p:nvSpPr>
        <p:spPr>
          <a:xfrm>
            <a:off x="6464711" y="2151118"/>
            <a:ext cx="1700978" cy="106182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The D, V, and F</a:t>
            </a:r>
          </a:p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must be realized</a:t>
            </a:r>
          </a:p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 order to overcome</a:t>
            </a:r>
          </a:p>
          <a:p>
            <a:pPr indent="-57150">
              <a:lnSpc>
                <a:spcPct val="90000"/>
              </a:lnSpc>
            </a:pPr>
            <a:r>
              <a:rPr lang="en-US" sz="14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esistance</a:t>
            </a:r>
          </a:p>
          <a:p>
            <a:pPr indent="-57150">
              <a:lnSpc>
                <a:spcPct val="90000"/>
              </a:lnSpc>
            </a:pPr>
            <a:r>
              <a:rPr lang="en-US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(the status quo)</a:t>
            </a:r>
          </a:p>
        </p:txBody>
      </p:sp>
      <p:cxnSp>
        <p:nvCxnSpPr>
          <p:cNvPr id="24" name="Elbow Connector 27">
            <a:extLst>
              <a:ext uri="{FF2B5EF4-FFF2-40B4-BE49-F238E27FC236}">
                <a16:creationId xmlns:a16="http://schemas.microsoft.com/office/drawing/2014/main" id="{C49F5996-2203-C9CD-87E7-59C41EB6796E}"/>
              </a:ext>
            </a:extLst>
          </p:cNvPr>
          <p:cNvCxnSpPr>
            <a:cxnSpLocks/>
            <a:stCxn id="10" idx="3"/>
            <a:endCxn id="23" idx="1"/>
          </p:cNvCxnSpPr>
          <p:nvPr/>
        </p:nvCxnSpPr>
        <p:spPr>
          <a:xfrm>
            <a:off x="5805542" y="1955259"/>
            <a:ext cx="659169" cy="7267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AD2EDD7-C6F3-9D02-DC64-DC42B5E95FE2}"/>
              </a:ext>
            </a:extLst>
          </p:cNvPr>
          <p:cNvSpPr txBox="1"/>
          <p:nvPr/>
        </p:nvSpPr>
        <p:spPr>
          <a:xfrm>
            <a:off x="1212708" y="4369737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Hiatt, 2003</a:t>
            </a:r>
          </a:p>
        </p:txBody>
      </p:sp>
      <p:graphicFrame>
        <p:nvGraphicFramePr>
          <p:cNvPr id="38" name="Diagram 37">
            <a:extLst>
              <a:ext uri="{FF2B5EF4-FFF2-40B4-BE49-F238E27FC236}">
                <a16:creationId xmlns:a16="http://schemas.microsoft.com/office/drawing/2014/main" id="{1A0D624C-42CA-1480-3B9A-E34CECAAC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599320"/>
              </p:ext>
            </p:extLst>
          </p:nvPr>
        </p:nvGraphicFramePr>
        <p:xfrm>
          <a:off x="1254559" y="2877892"/>
          <a:ext cx="6869279" cy="2221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B019363C-788B-AD4A-1C0D-671F665D3076}"/>
              </a:ext>
            </a:extLst>
          </p:cNvPr>
          <p:cNvSpPr txBox="1"/>
          <p:nvPr/>
        </p:nvSpPr>
        <p:spPr>
          <a:xfrm>
            <a:off x="2234835" y="4615614"/>
            <a:ext cx="51278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wareness of the need for change</a:t>
            </a:r>
          </a:p>
          <a:p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esire to participate in and support the change</a:t>
            </a:r>
          </a:p>
          <a:p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nowledge of how to change</a:t>
            </a:r>
          </a:p>
          <a:p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bility to implement desired behaviors and skills</a:t>
            </a:r>
          </a:p>
          <a:p>
            <a:r>
              <a:rPr lang="en-US" sz="20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einforcement to sustain the change</a:t>
            </a:r>
          </a:p>
        </p:txBody>
      </p:sp>
    </p:spTree>
    <p:extLst>
      <p:ext uri="{BB962C8B-B14F-4D97-AF65-F5344CB8AC3E}">
        <p14:creationId xmlns:p14="http://schemas.microsoft.com/office/powerpoint/2010/main" val="32454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3CED-1720-5B48-8FE0-F86AAD0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Your Next Move?</a:t>
            </a:r>
          </a:p>
        </p:txBody>
      </p:sp>
      <p:pic>
        <p:nvPicPr>
          <p:cNvPr id="4" name="Picture 3" descr="A person standing next to a question mark&#10;&#10;Description automatically generated">
            <a:extLst>
              <a:ext uri="{FF2B5EF4-FFF2-40B4-BE49-F238E27FC236}">
                <a16:creationId xmlns:a16="http://schemas.microsoft.com/office/drawing/2014/main" id="{84C6CBAA-51BC-9C53-8BEE-2FE01E262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150" y="1737420"/>
            <a:ext cx="4487699" cy="448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0254FCF5DB448A00E04F48AC924BE" ma:contentTypeVersion="12" ma:contentTypeDescription="Create a new document." ma:contentTypeScope="" ma:versionID="56f416d259df4d7a5210d561825750d2">
  <xsd:schema xmlns:xsd="http://www.w3.org/2001/XMLSchema" xmlns:xs="http://www.w3.org/2001/XMLSchema" xmlns:p="http://schemas.microsoft.com/office/2006/metadata/properties" xmlns:ns2="4908c3b4-d24f-4c82-9723-bfb9549f8143" xmlns:ns3="86487764-5b2e-4cc8-a343-6fa93c41ada3" targetNamespace="http://schemas.microsoft.com/office/2006/metadata/properties" ma:root="true" ma:fieldsID="d71e390d104ebea3eebe5a8abfb92805" ns2:_="" ns3:_="">
    <xsd:import namespace="4908c3b4-d24f-4c82-9723-bfb9549f8143"/>
    <xsd:import namespace="86487764-5b2e-4cc8-a343-6fa93c41a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8c3b4-d24f-4c82-9723-bfb9549f8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c76f168-b322-4065-b8a8-43d76d7aa7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87764-5b2e-4cc8-a343-6fa93c41ada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6402c6b-4e91-4cce-b59f-b3f0d97a494a}" ma:internalName="TaxCatchAll" ma:showField="CatchAllData" ma:web="86487764-5b2e-4cc8-a343-6fa93c41a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487764-5b2e-4cc8-a343-6fa93c41ada3" xsi:nil="true"/>
    <lcf76f155ced4ddcb4097134ff3c332f xmlns="4908c3b4-d24f-4c82-9723-bfb9549f81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2BE031-63FC-4511-BB81-64487544D8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C46360-B5E5-4A17-A3F8-D5DA80D43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08c3b4-d24f-4c82-9723-bfb9549f8143"/>
    <ds:schemaRef ds:uri="86487764-5b2e-4cc8-a343-6fa93c41a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B14B2C-D48D-417F-9CD7-FA53ED412C9A}">
  <ds:schemaRefs>
    <ds:schemaRef ds:uri="http://schemas.microsoft.com/office/2006/metadata/properties"/>
    <ds:schemaRef ds:uri="http://schemas.microsoft.com/office/infopath/2007/PartnerControls"/>
    <ds:schemaRef ds:uri="86487764-5b2e-4cc8-a343-6fa93c41ada3"/>
    <ds:schemaRef ds:uri="4908c3b4-d24f-4c82-9723-bfb9549f81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301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Succession Planning for Next Gen</vt:lpstr>
      <vt:lpstr>Learning Objectives</vt:lpstr>
      <vt:lpstr>A Multi-Generational Workforce</vt:lpstr>
      <vt:lpstr>Succession Planning</vt:lpstr>
      <vt:lpstr>Recruitment / Retention</vt:lpstr>
      <vt:lpstr>Change Management</vt:lpstr>
      <vt:lpstr>Change Management</vt:lpstr>
      <vt:lpstr>What’s Your Next Move?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Howard</dc:creator>
  <cp:lastModifiedBy>Taquan Gilbert</cp:lastModifiedBy>
  <cp:revision>10</cp:revision>
  <dcterms:created xsi:type="dcterms:W3CDTF">2019-12-04T20:30:03Z</dcterms:created>
  <dcterms:modified xsi:type="dcterms:W3CDTF">2023-10-10T22:03:43Z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0x010100F550254FCF5DB448A00E04F48AC924BE</vt:lpwstr>
  </property>
  <property fmtid="{D5CDD505-2E9C-101B-9397-08002B2CF9AE}" pid="3" name="Order">
    <vt:r8>12343400</vt:r8>
  </property>
  <property fmtid="{D5CDD505-2E9C-101B-9397-08002B2CF9AE}" pid="4" name="MediaServiceImageTags">
    <vt:lpwstr/>
  </property>
</Properties>
</file>