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theme/theme2.xml" ContentType="application/vnd.openxmlformats-officedocument.theme+xml"/>
  <Override PartName="/ppt/diagrams/drawing2.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355" r:id="rId2"/>
    <p:sldId id="261" r:id="rId3"/>
    <p:sldId id="380" r:id="rId4"/>
    <p:sldId id="382" r:id="rId5"/>
    <p:sldId id="385" r:id="rId6"/>
    <p:sldId id="386" r:id="rId7"/>
    <p:sldId id="414" r:id="rId8"/>
    <p:sldId id="387" r:id="rId9"/>
    <p:sldId id="415" r:id="rId10"/>
    <p:sldId id="416" r:id="rId11"/>
    <p:sldId id="420" r:id="rId12"/>
    <p:sldId id="418" r:id="rId13"/>
    <p:sldId id="388" r:id="rId14"/>
    <p:sldId id="389" r:id="rId15"/>
    <p:sldId id="413" r:id="rId16"/>
    <p:sldId id="422" r:id="rId17"/>
    <p:sldId id="423" r:id="rId18"/>
    <p:sldId id="425" r:id="rId19"/>
    <p:sldId id="394" r:id="rId20"/>
    <p:sldId id="426" r:id="rId21"/>
    <p:sldId id="421" r:id="rId22"/>
    <p:sldId id="419" r:id="rId23"/>
    <p:sldId id="424" r:id="rId24"/>
    <p:sldId id="390" r:id="rId25"/>
    <p:sldId id="410" r:id="rId26"/>
    <p:sldId id="427" r:id="rId27"/>
    <p:sldId id="402" r:id="rId28"/>
    <p:sldId id="408" r:id="rId29"/>
    <p:sldId id="428" r:id="rId30"/>
    <p:sldId id="379" r:id="rId31"/>
    <p:sldId id="353"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A9DF"/>
    <a:srgbClr val="65B2E1"/>
    <a:srgbClr val="85C2E7"/>
    <a:srgbClr val="55A9DD"/>
    <a:srgbClr val="5CACDE"/>
    <a:srgbClr val="50A7DC"/>
    <a:srgbClr val="3B9CD7"/>
    <a:srgbClr val="3399FF"/>
    <a:srgbClr val="005696"/>
    <a:srgbClr val="0D1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33040-00ED-43AE-9273-8A92C9E071F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BAD47027-3286-431F-AC9D-009F06E3BFAD}">
      <dgm:prSet phldrT="[Text]"/>
      <dgm:spPr>
        <a:xfrm>
          <a:off x="1985166" y="929"/>
          <a:ext cx="1316560" cy="65828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Employee</a:t>
          </a:r>
        </a:p>
      </dgm:t>
    </dgm:pt>
    <dgm:pt modelId="{21E3129C-5661-4610-81DF-6AFD86F51CBC}" type="parTrans" cxnId="{3CFE184E-5F84-408D-B432-BB701F0D4C8A}">
      <dgm:prSet/>
      <dgm:spPr/>
      <dgm:t>
        <a:bodyPr/>
        <a:lstStyle/>
        <a:p>
          <a:endParaRPr lang="en-US"/>
        </a:p>
      </dgm:t>
    </dgm:pt>
    <dgm:pt modelId="{078C1E25-5E33-4B61-8C4B-A0B1C5C835D6}" type="sibTrans" cxnId="{3CFE184E-5F84-408D-B432-BB701F0D4C8A}">
      <dgm:prSet/>
      <dgm:spPr>
        <a:xfrm>
          <a:off x="852611" y="-4308"/>
          <a:ext cx="3581670" cy="3581670"/>
        </a:xfrm>
        <a:prstGeom prst="circularArrow">
          <a:avLst>
            <a:gd name="adj1" fmla="val 5274"/>
            <a:gd name="adj2" fmla="val 312630"/>
            <a:gd name="adj3" fmla="val 14286480"/>
            <a:gd name="adj4" fmla="val 17092955"/>
            <a:gd name="adj5" fmla="val 5477"/>
          </a:avLst>
        </a:prstGeom>
        <a:solidFill>
          <a:srgbClr val="5B9BD5">
            <a:tint val="40000"/>
            <a:hueOff val="0"/>
            <a:satOff val="0"/>
            <a:lumOff val="0"/>
            <a:alphaOff val="0"/>
          </a:srgbClr>
        </a:solidFill>
        <a:ln>
          <a:noFill/>
        </a:ln>
        <a:effectLst/>
      </dgm:spPr>
      <dgm:t>
        <a:bodyPr/>
        <a:lstStyle/>
        <a:p>
          <a:endParaRPr lang="en-US"/>
        </a:p>
      </dgm:t>
    </dgm:pt>
    <dgm:pt modelId="{D4531F2D-B43C-4A5C-8A03-2981F6661B25}">
      <dgm:prSet phldrT="[Text]"/>
      <dgm:spPr>
        <a:xfrm>
          <a:off x="3243510" y="2180445"/>
          <a:ext cx="1316560" cy="65828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Manager</a:t>
          </a:r>
        </a:p>
      </dgm:t>
    </dgm:pt>
    <dgm:pt modelId="{541E6ADC-280D-4E9B-B8F9-930A196FBF1A}" type="parTrans" cxnId="{1091BAE7-8D22-4402-A0A4-800F0B003A97}">
      <dgm:prSet/>
      <dgm:spPr/>
      <dgm:t>
        <a:bodyPr/>
        <a:lstStyle/>
        <a:p>
          <a:endParaRPr lang="en-US"/>
        </a:p>
      </dgm:t>
    </dgm:pt>
    <dgm:pt modelId="{D2ECF78A-EE3F-4242-93E4-8BCC4CB1B677}" type="sibTrans" cxnId="{1091BAE7-8D22-4402-A0A4-800F0B003A97}">
      <dgm:prSet/>
      <dgm:spPr/>
      <dgm:t>
        <a:bodyPr/>
        <a:lstStyle/>
        <a:p>
          <a:endParaRPr lang="en-US"/>
        </a:p>
      </dgm:t>
    </dgm:pt>
    <dgm:pt modelId="{A31D222D-88C9-437B-9F27-D23865611EAC}">
      <dgm:prSet phldrT="[Text]"/>
      <dgm:spPr>
        <a:xfrm>
          <a:off x="1985166" y="2906950"/>
          <a:ext cx="1316560" cy="65828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Safety</a:t>
          </a:r>
        </a:p>
      </dgm:t>
    </dgm:pt>
    <dgm:pt modelId="{B2360C30-07EE-4C07-A030-2931D8B336AB}" type="parTrans" cxnId="{37BE5B77-1BFD-4709-B826-92177E85B749}">
      <dgm:prSet/>
      <dgm:spPr/>
      <dgm:t>
        <a:bodyPr/>
        <a:lstStyle/>
        <a:p>
          <a:endParaRPr lang="en-US"/>
        </a:p>
      </dgm:t>
    </dgm:pt>
    <dgm:pt modelId="{76664010-D379-4192-9450-4023F4BD455B}" type="sibTrans" cxnId="{37BE5B77-1BFD-4709-B826-92177E85B749}">
      <dgm:prSet/>
      <dgm:spPr/>
      <dgm:t>
        <a:bodyPr/>
        <a:lstStyle/>
        <a:p>
          <a:endParaRPr lang="en-US"/>
        </a:p>
      </dgm:t>
    </dgm:pt>
    <dgm:pt modelId="{54072703-2886-471A-8D4F-02A0446FF718}">
      <dgm:prSet phldrT="[Text]"/>
      <dgm:spPr>
        <a:xfrm>
          <a:off x="726822" y="2180445"/>
          <a:ext cx="1316560" cy="65828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Risk Mgmt.</a:t>
          </a:r>
        </a:p>
      </dgm:t>
    </dgm:pt>
    <dgm:pt modelId="{05A91EE0-651A-4CE0-A5D6-7DD14FFBA81D}" type="parTrans" cxnId="{A3A620AD-6BFF-4E20-9773-4007FFC7642C}">
      <dgm:prSet/>
      <dgm:spPr/>
      <dgm:t>
        <a:bodyPr/>
        <a:lstStyle/>
        <a:p>
          <a:endParaRPr lang="en-US"/>
        </a:p>
      </dgm:t>
    </dgm:pt>
    <dgm:pt modelId="{E733F2B2-57BD-460A-9244-EF81B9510C0F}" type="sibTrans" cxnId="{A3A620AD-6BFF-4E20-9773-4007FFC7642C}">
      <dgm:prSet/>
      <dgm:spPr/>
      <dgm:t>
        <a:bodyPr/>
        <a:lstStyle/>
        <a:p>
          <a:endParaRPr lang="en-US"/>
        </a:p>
      </dgm:t>
    </dgm:pt>
    <dgm:pt modelId="{19D19FBD-277A-4AEB-AD59-AA57D53D28B8}">
      <dgm:prSet phldrT="[Text]"/>
      <dgm:spPr>
        <a:xfrm>
          <a:off x="726822" y="727435"/>
          <a:ext cx="1316560" cy="65828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Maintenance</a:t>
          </a:r>
        </a:p>
      </dgm:t>
    </dgm:pt>
    <dgm:pt modelId="{5674CC0C-9EE6-4560-BF4D-393190964452}" type="parTrans" cxnId="{636D0A7F-F495-45CF-BE22-B16B18E2E7FA}">
      <dgm:prSet/>
      <dgm:spPr/>
      <dgm:t>
        <a:bodyPr/>
        <a:lstStyle/>
        <a:p>
          <a:endParaRPr lang="en-US"/>
        </a:p>
      </dgm:t>
    </dgm:pt>
    <dgm:pt modelId="{5ABA6090-96C2-45C2-BE29-4EE6E0DF4850}" type="sibTrans" cxnId="{636D0A7F-F495-45CF-BE22-B16B18E2E7FA}">
      <dgm:prSet/>
      <dgm:spPr/>
      <dgm:t>
        <a:bodyPr/>
        <a:lstStyle/>
        <a:p>
          <a:endParaRPr lang="en-US"/>
        </a:p>
      </dgm:t>
    </dgm:pt>
    <dgm:pt modelId="{19BD97DC-776E-4D5F-AD39-188246CF3FD3}">
      <dgm:prSet phldrT="[Text]"/>
      <dgm:spPr>
        <a:xfrm>
          <a:off x="3243510" y="727435"/>
          <a:ext cx="1316560" cy="65828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Supervisor</a:t>
          </a:r>
        </a:p>
      </dgm:t>
    </dgm:pt>
    <dgm:pt modelId="{2B979C9D-F76C-4C6E-BA75-DEC920BAA3C4}" type="parTrans" cxnId="{BAC3912F-02AF-4ABD-9B4C-E5821BD5CEEF}">
      <dgm:prSet/>
      <dgm:spPr/>
      <dgm:t>
        <a:bodyPr/>
        <a:lstStyle/>
        <a:p>
          <a:endParaRPr lang="en-US"/>
        </a:p>
      </dgm:t>
    </dgm:pt>
    <dgm:pt modelId="{822430E5-0BA1-4B30-A615-965A03EB989B}" type="sibTrans" cxnId="{BAC3912F-02AF-4ABD-9B4C-E5821BD5CEEF}">
      <dgm:prSet/>
      <dgm:spPr/>
      <dgm:t>
        <a:bodyPr/>
        <a:lstStyle/>
        <a:p>
          <a:endParaRPr lang="en-US"/>
        </a:p>
      </dgm:t>
    </dgm:pt>
    <dgm:pt modelId="{B5388929-17B4-42D5-89C7-CCF5362D2BC1}">
      <dgm:prSet phldrT="[Text]"/>
      <dgm:spPr>
        <a:xfrm>
          <a:off x="726822" y="727435"/>
          <a:ext cx="1316560" cy="65828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Human Resources</a:t>
          </a:r>
        </a:p>
      </dgm:t>
    </dgm:pt>
    <dgm:pt modelId="{9FD70CCF-BD53-4A4D-BFBA-7F4A12E1A5CD}" type="parTrans" cxnId="{7A4DE1DB-639D-4684-8D88-399193329FB6}">
      <dgm:prSet/>
      <dgm:spPr/>
      <dgm:t>
        <a:bodyPr/>
        <a:lstStyle/>
        <a:p>
          <a:endParaRPr lang="en-US"/>
        </a:p>
      </dgm:t>
    </dgm:pt>
    <dgm:pt modelId="{EA16AD88-026C-45BD-A27C-EBBFBE5B6095}" type="sibTrans" cxnId="{7A4DE1DB-639D-4684-8D88-399193329FB6}">
      <dgm:prSet/>
      <dgm:spPr/>
      <dgm:t>
        <a:bodyPr/>
        <a:lstStyle/>
        <a:p>
          <a:endParaRPr lang="en-US"/>
        </a:p>
      </dgm:t>
    </dgm:pt>
    <dgm:pt modelId="{60174903-CAE8-4CCA-806A-0B9A90F9E06D}">
      <dgm:prSet phldrT="[Text]"/>
      <dgm:spPr>
        <a:xfrm>
          <a:off x="726822" y="727435"/>
          <a:ext cx="1316560" cy="65828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Legal</a:t>
          </a:r>
        </a:p>
      </dgm:t>
    </dgm:pt>
    <dgm:pt modelId="{B3629E47-0F27-4113-9AEB-50626D9B23D1}" type="parTrans" cxnId="{637EA86D-7CC1-4EF5-8107-3908FB626888}">
      <dgm:prSet/>
      <dgm:spPr/>
      <dgm:t>
        <a:bodyPr/>
        <a:lstStyle/>
        <a:p>
          <a:endParaRPr lang="en-US"/>
        </a:p>
      </dgm:t>
    </dgm:pt>
    <dgm:pt modelId="{9E4A23D2-837D-46E6-B620-2AC2DBB93170}" type="sibTrans" cxnId="{637EA86D-7CC1-4EF5-8107-3908FB626888}">
      <dgm:prSet/>
      <dgm:spPr/>
      <dgm:t>
        <a:bodyPr/>
        <a:lstStyle/>
        <a:p>
          <a:endParaRPr lang="en-US"/>
        </a:p>
      </dgm:t>
    </dgm:pt>
    <dgm:pt modelId="{E4EB2381-5DDB-4F15-80F5-EC4195C6D1AF}">
      <dgm:prSet/>
      <dgm:spPr>
        <a:solidFill>
          <a:srgbClr val="67A9DF"/>
        </a:solidFill>
      </dgm:spPr>
      <dgm:t>
        <a:bodyPr/>
        <a:lstStyle/>
        <a:p>
          <a:r>
            <a:rPr lang="en-US" dirty="0"/>
            <a:t>IT</a:t>
          </a:r>
        </a:p>
      </dgm:t>
    </dgm:pt>
    <dgm:pt modelId="{DE696D19-CB9E-435C-939E-F0AD01C29603}" type="parTrans" cxnId="{6889A14D-18CD-41C1-9D58-F84DC7C756A6}">
      <dgm:prSet/>
      <dgm:spPr/>
      <dgm:t>
        <a:bodyPr/>
        <a:lstStyle/>
        <a:p>
          <a:endParaRPr lang="en-US"/>
        </a:p>
      </dgm:t>
    </dgm:pt>
    <dgm:pt modelId="{13366E68-A92D-43F4-B2F4-5CD936B7913B}" type="sibTrans" cxnId="{6889A14D-18CD-41C1-9D58-F84DC7C756A6}">
      <dgm:prSet/>
      <dgm:spPr/>
      <dgm:t>
        <a:bodyPr/>
        <a:lstStyle/>
        <a:p>
          <a:endParaRPr lang="en-US"/>
        </a:p>
      </dgm:t>
    </dgm:pt>
    <dgm:pt modelId="{1A043909-8230-4FB1-AF7D-3DB842412063}" type="pres">
      <dgm:prSet presAssocID="{0CD33040-00ED-43AE-9273-8A92C9E071F2}" presName="Name0" presStyleCnt="0">
        <dgm:presLayoutVars>
          <dgm:dir/>
          <dgm:resizeHandles val="exact"/>
        </dgm:presLayoutVars>
      </dgm:prSet>
      <dgm:spPr/>
    </dgm:pt>
    <dgm:pt modelId="{6B96CE39-BCB6-40C8-89EB-46C38B86294E}" type="pres">
      <dgm:prSet presAssocID="{0CD33040-00ED-43AE-9273-8A92C9E071F2}" presName="cycle" presStyleCnt="0"/>
      <dgm:spPr/>
    </dgm:pt>
    <dgm:pt modelId="{D1FB0F0D-3803-4380-BB12-379FB42A34FA}" type="pres">
      <dgm:prSet presAssocID="{BAD47027-3286-431F-AC9D-009F06E3BFAD}" presName="nodeFirstNode" presStyleLbl="node1" presStyleIdx="0" presStyleCnt="9">
        <dgm:presLayoutVars>
          <dgm:bulletEnabled val="1"/>
        </dgm:presLayoutVars>
      </dgm:prSet>
      <dgm:spPr/>
    </dgm:pt>
    <dgm:pt modelId="{E0D66B2F-0D13-4DC6-B54A-B8E72BB19E25}" type="pres">
      <dgm:prSet presAssocID="{078C1E25-5E33-4B61-8C4B-A0B1C5C835D6}" presName="sibTransFirstNode" presStyleLbl="bgShp" presStyleIdx="0" presStyleCnt="1"/>
      <dgm:spPr/>
    </dgm:pt>
    <dgm:pt modelId="{CF5D10E2-2339-4A60-AABF-6658FA6965E2}" type="pres">
      <dgm:prSet presAssocID="{19BD97DC-776E-4D5F-AD39-188246CF3FD3}" presName="nodeFollowingNodes" presStyleLbl="node1" presStyleIdx="1" presStyleCnt="9">
        <dgm:presLayoutVars>
          <dgm:bulletEnabled val="1"/>
        </dgm:presLayoutVars>
      </dgm:prSet>
      <dgm:spPr/>
    </dgm:pt>
    <dgm:pt modelId="{D5D9CDA3-216A-45AF-946A-F2638EEF1131}" type="pres">
      <dgm:prSet presAssocID="{D4531F2D-B43C-4A5C-8A03-2981F6661B25}" presName="nodeFollowingNodes" presStyleLbl="node1" presStyleIdx="2" presStyleCnt="9">
        <dgm:presLayoutVars>
          <dgm:bulletEnabled val="1"/>
        </dgm:presLayoutVars>
      </dgm:prSet>
      <dgm:spPr/>
    </dgm:pt>
    <dgm:pt modelId="{B2813B2C-B9ED-4FDF-A7C9-7FDE029874CF}" type="pres">
      <dgm:prSet presAssocID="{A31D222D-88C9-437B-9F27-D23865611EAC}" presName="nodeFollowingNodes" presStyleLbl="node1" presStyleIdx="3" presStyleCnt="9">
        <dgm:presLayoutVars>
          <dgm:bulletEnabled val="1"/>
        </dgm:presLayoutVars>
      </dgm:prSet>
      <dgm:spPr/>
    </dgm:pt>
    <dgm:pt modelId="{F09FE25F-B700-49B9-AA58-ABCF40909C9F}" type="pres">
      <dgm:prSet presAssocID="{54072703-2886-471A-8D4F-02A0446FF718}" presName="nodeFollowingNodes" presStyleLbl="node1" presStyleIdx="4" presStyleCnt="9">
        <dgm:presLayoutVars>
          <dgm:bulletEnabled val="1"/>
        </dgm:presLayoutVars>
      </dgm:prSet>
      <dgm:spPr/>
    </dgm:pt>
    <dgm:pt modelId="{6350BB3E-6C75-43B2-9562-22B558EA0A3B}" type="pres">
      <dgm:prSet presAssocID="{19D19FBD-277A-4AEB-AD59-AA57D53D28B8}" presName="nodeFollowingNodes" presStyleLbl="node1" presStyleIdx="5" presStyleCnt="9">
        <dgm:presLayoutVars>
          <dgm:bulletEnabled val="1"/>
        </dgm:presLayoutVars>
      </dgm:prSet>
      <dgm:spPr/>
    </dgm:pt>
    <dgm:pt modelId="{E771A1B1-1BA3-4BBA-85C3-98A4D75B2C8C}" type="pres">
      <dgm:prSet presAssocID="{B5388929-17B4-42D5-89C7-CCF5362D2BC1}" presName="nodeFollowingNodes" presStyleLbl="node1" presStyleIdx="6" presStyleCnt="9">
        <dgm:presLayoutVars>
          <dgm:bulletEnabled val="1"/>
        </dgm:presLayoutVars>
      </dgm:prSet>
      <dgm:spPr>
        <a:prstGeom prst="roundRect">
          <a:avLst/>
        </a:prstGeom>
      </dgm:spPr>
    </dgm:pt>
    <dgm:pt modelId="{A63C8DF9-1021-449A-8DAE-6531794CC12D}" type="pres">
      <dgm:prSet presAssocID="{60174903-CAE8-4CCA-806A-0B9A90F9E06D}" presName="nodeFollowingNodes" presStyleLbl="node1" presStyleIdx="7" presStyleCnt="9">
        <dgm:presLayoutVars>
          <dgm:bulletEnabled val="1"/>
        </dgm:presLayoutVars>
      </dgm:prSet>
      <dgm:spPr/>
    </dgm:pt>
    <dgm:pt modelId="{D5676BA3-8810-456C-8ECB-4A77F27EAB8E}" type="pres">
      <dgm:prSet presAssocID="{E4EB2381-5DDB-4F15-80F5-EC4195C6D1AF}" presName="nodeFollowingNodes" presStyleLbl="node1" presStyleIdx="8" presStyleCnt="9">
        <dgm:presLayoutVars>
          <dgm:bulletEnabled val="1"/>
        </dgm:presLayoutVars>
      </dgm:prSet>
      <dgm:spPr/>
    </dgm:pt>
  </dgm:ptLst>
  <dgm:cxnLst>
    <dgm:cxn modelId="{94F5AC06-5B0F-4CED-B0AE-DB694EBD416F}" type="presOf" srcId="{A31D222D-88C9-437B-9F27-D23865611EAC}" destId="{B2813B2C-B9ED-4FDF-A7C9-7FDE029874CF}" srcOrd="0" destOrd="0" presId="urn:microsoft.com/office/officeart/2005/8/layout/cycle3"/>
    <dgm:cxn modelId="{8F1C271A-2D32-4339-9D4F-CF74376F9D77}" type="presOf" srcId="{54072703-2886-471A-8D4F-02A0446FF718}" destId="{F09FE25F-B700-49B9-AA58-ABCF40909C9F}" srcOrd="0" destOrd="0" presId="urn:microsoft.com/office/officeart/2005/8/layout/cycle3"/>
    <dgm:cxn modelId="{BAC3912F-02AF-4ABD-9B4C-E5821BD5CEEF}" srcId="{0CD33040-00ED-43AE-9273-8A92C9E071F2}" destId="{19BD97DC-776E-4D5F-AD39-188246CF3FD3}" srcOrd="1" destOrd="0" parTransId="{2B979C9D-F76C-4C6E-BA75-DEC920BAA3C4}" sibTransId="{822430E5-0BA1-4B30-A615-965A03EB989B}"/>
    <dgm:cxn modelId="{A4C34A43-0C75-4D34-A726-35C5B169F45E}" type="presOf" srcId="{B5388929-17B4-42D5-89C7-CCF5362D2BC1}" destId="{E771A1B1-1BA3-4BBA-85C3-98A4D75B2C8C}" srcOrd="0" destOrd="0" presId="urn:microsoft.com/office/officeart/2005/8/layout/cycle3"/>
    <dgm:cxn modelId="{6889A14D-18CD-41C1-9D58-F84DC7C756A6}" srcId="{0CD33040-00ED-43AE-9273-8A92C9E071F2}" destId="{E4EB2381-5DDB-4F15-80F5-EC4195C6D1AF}" srcOrd="8" destOrd="0" parTransId="{DE696D19-CB9E-435C-939E-F0AD01C29603}" sibTransId="{13366E68-A92D-43F4-B2F4-5CD936B7913B}"/>
    <dgm:cxn modelId="{637EA86D-7CC1-4EF5-8107-3908FB626888}" srcId="{0CD33040-00ED-43AE-9273-8A92C9E071F2}" destId="{60174903-CAE8-4CCA-806A-0B9A90F9E06D}" srcOrd="7" destOrd="0" parTransId="{B3629E47-0F27-4113-9AEB-50626D9B23D1}" sibTransId="{9E4A23D2-837D-46E6-B620-2AC2DBB93170}"/>
    <dgm:cxn modelId="{3CFE184E-5F84-408D-B432-BB701F0D4C8A}" srcId="{0CD33040-00ED-43AE-9273-8A92C9E071F2}" destId="{BAD47027-3286-431F-AC9D-009F06E3BFAD}" srcOrd="0" destOrd="0" parTransId="{21E3129C-5661-4610-81DF-6AFD86F51CBC}" sibTransId="{078C1E25-5E33-4B61-8C4B-A0B1C5C835D6}"/>
    <dgm:cxn modelId="{AEC67670-E5E5-45FB-B54B-CB6E939D0E04}" type="presOf" srcId="{19BD97DC-776E-4D5F-AD39-188246CF3FD3}" destId="{CF5D10E2-2339-4A60-AABF-6658FA6965E2}" srcOrd="0" destOrd="0" presId="urn:microsoft.com/office/officeart/2005/8/layout/cycle3"/>
    <dgm:cxn modelId="{B6CD2375-F222-4F32-A4E3-C0167F214C8D}" type="presOf" srcId="{19D19FBD-277A-4AEB-AD59-AA57D53D28B8}" destId="{6350BB3E-6C75-43B2-9562-22B558EA0A3B}" srcOrd="0" destOrd="0" presId="urn:microsoft.com/office/officeart/2005/8/layout/cycle3"/>
    <dgm:cxn modelId="{37BE5B77-1BFD-4709-B826-92177E85B749}" srcId="{0CD33040-00ED-43AE-9273-8A92C9E071F2}" destId="{A31D222D-88C9-437B-9F27-D23865611EAC}" srcOrd="3" destOrd="0" parTransId="{B2360C30-07EE-4C07-A030-2931D8B336AB}" sibTransId="{76664010-D379-4192-9450-4023F4BD455B}"/>
    <dgm:cxn modelId="{636D0A7F-F495-45CF-BE22-B16B18E2E7FA}" srcId="{0CD33040-00ED-43AE-9273-8A92C9E071F2}" destId="{19D19FBD-277A-4AEB-AD59-AA57D53D28B8}" srcOrd="5" destOrd="0" parTransId="{5674CC0C-9EE6-4560-BF4D-393190964452}" sibTransId="{5ABA6090-96C2-45C2-BE29-4EE6E0DF4850}"/>
    <dgm:cxn modelId="{EBC76990-3202-43C4-8B46-A1AF8642BE8A}" type="presOf" srcId="{078C1E25-5E33-4B61-8C4B-A0B1C5C835D6}" destId="{E0D66B2F-0D13-4DC6-B54A-B8E72BB19E25}" srcOrd="0" destOrd="0" presId="urn:microsoft.com/office/officeart/2005/8/layout/cycle3"/>
    <dgm:cxn modelId="{21B4AC96-E536-4644-BF25-7D3205D4320B}" type="presOf" srcId="{E4EB2381-5DDB-4F15-80F5-EC4195C6D1AF}" destId="{D5676BA3-8810-456C-8ECB-4A77F27EAB8E}" srcOrd="0" destOrd="0" presId="urn:microsoft.com/office/officeart/2005/8/layout/cycle3"/>
    <dgm:cxn modelId="{A3A620AD-6BFF-4E20-9773-4007FFC7642C}" srcId="{0CD33040-00ED-43AE-9273-8A92C9E071F2}" destId="{54072703-2886-471A-8D4F-02A0446FF718}" srcOrd="4" destOrd="0" parTransId="{05A91EE0-651A-4CE0-A5D6-7DD14FFBA81D}" sibTransId="{E733F2B2-57BD-460A-9244-EF81B9510C0F}"/>
    <dgm:cxn modelId="{8AE135C2-63B8-45B0-B6B4-A1B011C0634C}" type="presOf" srcId="{BAD47027-3286-431F-AC9D-009F06E3BFAD}" destId="{D1FB0F0D-3803-4380-BB12-379FB42A34FA}" srcOrd="0" destOrd="0" presId="urn:microsoft.com/office/officeart/2005/8/layout/cycle3"/>
    <dgm:cxn modelId="{F53E55D1-73E1-459D-99E6-1DB0DEFD7813}" type="presOf" srcId="{0CD33040-00ED-43AE-9273-8A92C9E071F2}" destId="{1A043909-8230-4FB1-AF7D-3DB842412063}" srcOrd="0" destOrd="0" presId="urn:microsoft.com/office/officeart/2005/8/layout/cycle3"/>
    <dgm:cxn modelId="{7A4DE1DB-639D-4684-8D88-399193329FB6}" srcId="{0CD33040-00ED-43AE-9273-8A92C9E071F2}" destId="{B5388929-17B4-42D5-89C7-CCF5362D2BC1}" srcOrd="6" destOrd="0" parTransId="{9FD70CCF-BD53-4A4D-BFBA-7F4A12E1A5CD}" sibTransId="{EA16AD88-026C-45BD-A27C-EBBFBE5B6095}"/>
    <dgm:cxn modelId="{ACEBE6DB-6FBD-42B2-87D6-8D8658B6009D}" type="presOf" srcId="{D4531F2D-B43C-4A5C-8A03-2981F6661B25}" destId="{D5D9CDA3-216A-45AF-946A-F2638EEF1131}" srcOrd="0" destOrd="0" presId="urn:microsoft.com/office/officeart/2005/8/layout/cycle3"/>
    <dgm:cxn modelId="{1091BAE7-8D22-4402-A0A4-800F0B003A97}" srcId="{0CD33040-00ED-43AE-9273-8A92C9E071F2}" destId="{D4531F2D-B43C-4A5C-8A03-2981F6661B25}" srcOrd="2" destOrd="0" parTransId="{541E6ADC-280D-4E9B-B8F9-930A196FBF1A}" sibTransId="{D2ECF78A-EE3F-4242-93E4-8BCC4CB1B677}"/>
    <dgm:cxn modelId="{E59F25EA-9FEF-4101-992B-6718422F3752}" type="presOf" srcId="{60174903-CAE8-4CCA-806A-0B9A90F9E06D}" destId="{A63C8DF9-1021-449A-8DAE-6531794CC12D}" srcOrd="0" destOrd="0" presId="urn:microsoft.com/office/officeart/2005/8/layout/cycle3"/>
    <dgm:cxn modelId="{2DBB8E85-4D88-47EC-AE9E-6EDED2D54F20}" type="presParOf" srcId="{1A043909-8230-4FB1-AF7D-3DB842412063}" destId="{6B96CE39-BCB6-40C8-89EB-46C38B86294E}" srcOrd="0" destOrd="0" presId="urn:microsoft.com/office/officeart/2005/8/layout/cycle3"/>
    <dgm:cxn modelId="{162A3BC3-70F6-4602-A762-68A8BBF9F022}" type="presParOf" srcId="{6B96CE39-BCB6-40C8-89EB-46C38B86294E}" destId="{D1FB0F0D-3803-4380-BB12-379FB42A34FA}" srcOrd="0" destOrd="0" presId="urn:microsoft.com/office/officeart/2005/8/layout/cycle3"/>
    <dgm:cxn modelId="{86C51F13-81EA-43FB-9905-C886F0448B78}" type="presParOf" srcId="{6B96CE39-BCB6-40C8-89EB-46C38B86294E}" destId="{E0D66B2F-0D13-4DC6-B54A-B8E72BB19E25}" srcOrd="1" destOrd="0" presId="urn:microsoft.com/office/officeart/2005/8/layout/cycle3"/>
    <dgm:cxn modelId="{23EDE0F9-B25F-49D2-B386-F1D8798B20BF}" type="presParOf" srcId="{6B96CE39-BCB6-40C8-89EB-46C38B86294E}" destId="{CF5D10E2-2339-4A60-AABF-6658FA6965E2}" srcOrd="2" destOrd="0" presId="urn:microsoft.com/office/officeart/2005/8/layout/cycle3"/>
    <dgm:cxn modelId="{F0F0ACE5-BA15-4AC7-8D66-7266E8E6DF9E}" type="presParOf" srcId="{6B96CE39-BCB6-40C8-89EB-46C38B86294E}" destId="{D5D9CDA3-216A-45AF-946A-F2638EEF1131}" srcOrd="3" destOrd="0" presId="urn:microsoft.com/office/officeart/2005/8/layout/cycle3"/>
    <dgm:cxn modelId="{F2E60A3A-AE56-430A-A257-F0B0001DD425}" type="presParOf" srcId="{6B96CE39-BCB6-40C8-89EB-46C38B86294E}" destId="{B2813B2C-B9ED-4FDF-A7C9-7FDE029874CF}" srcOrd="4" destOrd="0" presId="urn:microsoft.com/office/officeart/2005/8/layout/cycle3"/>
    <dgm:cxn modelId="{345353B1-648E-4184-844D-73445A79C9AD}" type="presParOf" srcId="{6B96CE39-BCB6-40C8-89EB-46C38B86294E}" destId="{F09FE25F-B700-49B9-AA58-ABCF40909C9F}" srcOrd="5" destOrd="0" presId="urn:microsoft.com/office/officeart/2005/8/layout/cycle3"/>
    <dgm:cxn modelId="{ADC0DACF-4E98-47B0-91C0-5FFCED74253B}" type="presParOf" srcId="{6B96CE39-BCB6-40C8-89EB-46C38B86294E}" destId="{6350BB3E-6C75-43B2-9562-22B558EA0A3B}" srcOrd="6" destOrd="0" presId="urn:microsoft.com/office/officeart/2005/8/layout/cycle3"/>
    <dgm:cxn modelId="{54C9D555-D1D7-4579-9A83-45828B03E242}" type="presParOf" srcId="{6B96CE39-BCB6-40C8-89EB-46C38B86294E}" destId="{E771A1B1-1BA3-4BBA-85C3-98A4D75B2C8C}" srcOrd="7" destOrd="0" presId="urn:microsoft.com/office/officeart/2005/8/layout/cycle3"/>
    <dgm:cxn modelId="{BD5AD48B-B1DF-4AF6-9B4D-BF8AC0BDB038}" type="presParOf" srcId="{6B96CE39-BCB6-40C8-89EB-46C38B86294E}" destId="{A63C8DF9-1021-449A-8DAE-6531794CC12D}" srcOrd="8" destOrd="0" presId="urn:microsoft.com/office/officeart/2005/8/layout/cycle3"/>
    <dgm:cxn modelId="{89F43EA2-1581-46A7-8E31-C30A376E61B6}" type="presParOf" srcId="{6B96CE39-BCB6-40C8-89EB-46C38B86294E}" destId="{D5676BA3-8810-456C-8ECB-4A77F27EAB8E}"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2F5D8-5ACA-4D38-A9B0-CC9042D290E3}"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26B8E020-24EA-4D8C-BFDD-E9116AF98F2D}">
      <dgm:prSet custT="1"/>
      <dgm:spPr/>
      <dgm:t>
        <a:bodyPr/>
        <a:lstStyle/>
        <a:p>
          <a:r>
            <a:rPr lang="en-US" sz="4800" dirty="0"/>
            <a:t>Pros</a:t>
          </a:r>
        </a:p>
      </dgm:t>
    </dgm:pt>
    <dgm:pt modelId="{C99552E1-C8DC-4BC5-90E8-E59E5825D1FE}" type="parTrans" cxnId="{01FC70AB-3E54-42A4-83EC-423141BFC620}">
      <dgm:prSet/>
      <dgm:spPr/>
      <dgm:t>
        <a:bodyPr/>
        <a:lstStyle/>
        <a:p>
          <a:endParaRPr lang="en-US"/>
        </a:p>
      </dgm:t>
    </dgm:pt>
    <dgm:pt modelId="{CD3DBE76-A866-4BCC-8D60-D4BF3AAE77BA}" type="sibTrans" cxnId="{01FC70AB-3E54-42A4-83EC-423141BFC620}">
      <dgm:prSet/>
      <dgm:spPr/>
      <dgm:t>
        <a:bodyPr/>
        <a:lstStyle/>
        <a:p>
          <a:endParaRPr lang="en-US"/>
        </a:p>
      </dgm:t>
    </dgm:pt>
    <dgm:pt modelId="{66F9F462-96EF-4FB0-8D81-F11F575ECCED}">
      <dgm:prSet custT="1"/>
      <dgm:spPr/>
      <dgm:t>
        <a:bodyPr/>
        <a:lstStyle/>
        <a:p>
          <a:r>
            <a:rPr lang="en-US" sz="2800" dirty="0"/>
            <a:t>Savings</a:t>
          </a:r>
        </a:p>
      </dgm:t>
    </dgm:pt>
    <dgm:pt modelId="{38E5683A-C60B-4D95-BD99-223426FF15DD}" type="parTrans" cxnId="{FB6AFC21-9881-4BB6-BA3B-C9CB75329DFF}">
      <dgm:prSet/>
      <dgm:spPr/>
      <dgm:t>
        <a:bodyPr/>
        <a:lstStyle/>
        <a:p>
          <a:endParaRPr lang="en-US"/>
        </a:p>
      </dgm:t>
    </dgm:pt>
    <dgm:pt modelId="{B51A44A7-9B21-4041-BACB-0B7214FC5A12}" type="sibTrans" cxnId="{FB6AFC21-9881-4BB6-BA3B-C9CB75329DFF}">
      <dgm:prSet/>
      <dgm:spPr/>
      <dgm:t>
        <a:bodyPr/>
        <a:lstStyle/>
        <a:p>
          <a:endParaRPr lang="en-US"/>
        </a:p>
      </dgm:t>
    </dgm:pt>
    <dgm:pt modelId="{6BCA4C2B-A8A3-4989-9DD6-1B540C8935E9}">
      <dgm:prSet custT="1"/>
      <dgm:spPr/>
      <dgm:t>
        <a:bodyPr/>
        <a:lstStyle/>
        <a:p>
          <a:r>
            <a:rPr lang="en-US" sz="4800" dirty="0"/>
            <a:t>Cons</a:t>
          </a:r>
        </a:p>
      </dgm:t>
    </dgm:pt>
    <dgm:pt modelId="{6B1B8DFE-39F3-4A07-BF71-ACAEB9693BAC}" type="parTrans" cxnId="{F9C38828-9000-44AC-8A2F-36B503533DBF}">
      <dgm:prSet/>
      <dgm:spPr/>
      <dgm:t>
        <a:bodyPr/>
        <a:lstStyle/>
        <a:p>
          <a:endParaRPr lang="en-US"/>
        </a:p>
      </dgm:t>
    </dgm:pt>
    <dgm:pt modelId="{3613E85A-3FF0-49A1-9D38-60DEEA14EF6B}" type="sibTrans" cxnId="{F9C38828-9000-44AC-8A2F-36B503533DBF}">
      <dgm:prSet/>
      <dgm:spPr/>
      <dgm:t>
        <a:bodyPr/>
        <a:lstStyle/>
        <a:p>
          <a:endParaRPr lang="en-US"/>
        </a:p>
      </dgm:t>
    </dgm:pt>
    <dgm:pt modelId="{C817AC9C-0667-476A-98CE-58DC82AD0D08}">
      <dgm:prSet custT="1"/>
      <dgm:spPr/>
      <dgm:t>
        <a:bodyPr/>
        <a:lstStyle/>
        <a:p>
          <a:r>
            <a:rPr lang="en-US" sz="2800" dirty="0"/>
            <a:t>Data Analysis &amp; Processing</a:t>
          </a:r>
        </a:p>
      </dgm:t>
    </dgm:pt>
    <dgm:pt modelId="{0D350219-2A33-4224-8E81-F54ACE355396}" type="parTrans" cxnId="{DC34023D-53F9-4301-B401-62F646AA8D9B}">
      <dgm:prSet/>
      <dgm:spPr/>
      <dgm:t>
        <a:bodyPr/>
        <a:lstStyle/>
        <a:p>
          <a:endParaRPr lang="en-US"/>
        </a:p>
      </dgm:t>
    </dgm:pt>
    <dgm:pt modelId="{F7159466-60FD-4534-8B1A-8D96D4E899D4}" type="sibTrans" cxnId="{DC34023D-53F9-4301-B401-62F646AA8D9B}">
      <dgm:prSet/>
      <dgm:spPr/>
      <dgm:t>
        <a:bodyPr/>
        <a:lstStyle/>
        <a:p>
          <a:endParaRPr lang="en-US"/>
        </a:p>
      </dgm:t>
    </dgm:pt>
    <dgm:pt modelId="{BEE1B0DA-17E8-4BAE-9D23-CF87F572F996}">
      <dgm:prSet custT="1"/>
      <dgm:spPr/>
      <dgm:t>
        <a:bodyPr/>
        <a:lstStyle/>
        <a:p>
          <a:r>
            <a:rPr lang="en-US" sz="2800" dirty="0"/>
            <a:t>Driver Privacy</a:t>
          </a:r>
        </a:p>
      </dgm:t>
    </dgm:pt>
    <dgm:pt modelId="{7E93E036-E7EC-4B78-BB93-B4979178F9CB}" type="parTrans" cxnId="{03AD6C86-28D1-46BB-B05A-EB38AA244B64}">
      <dgm:prSet/>
      <dgm:spPr/>
      <dgm:t>
        <a:bodyPr/>
        <a:lstStyle/>
        <a:p>
          <a:endParaRPr lang="en-US"/>
        </a:p>
      </dgm:t>
    </dgm:pt>
    <dgm:pt modelId="{7F08580C-96BD-47A1-B5B8-9AD3089CB1E7}" type="sibTrans" cxnId="{03AD6C86-28D1-46BB-B05A-EB38AA244B64}">
      <dgm:prSet/>
      <dgm:spPr/>
      <dgm:t>
        <a:bodyPr/>
        <a:lstStyle/>
        <a:p>
          <a:endParaRPr lang="en-US"/>
        </a:p>
      </dgm:t>
    </dgm:pt>
    <dgm:pt modelId="{B575E8D2-9966-44FB-BDAD-9A111F61174A}">
      <dgm:prSet custT="1"/>
      <dgm:spPr/>
      <dgm:t>
        <a:bodyPr/>
        <a:lstStyle/>
        <a:p>
          <a:r>
            <a:rPr lang="en-US" sz="2800" dirty="0"/>
            <a:t>Cost to Implement</a:t>
          </a:r>
        </a:p>
      </dgm:t>
    </dgm:pt>
    <dgm:pt modelId="{28BD0432-A2BE-4ACE-B8E3-2EB0A435251B}" type="parTrans" cxnId="{3B2806C2-56AA-43D7-A845-F55C0A3E69C9}">
      <dgm:prSet/>
      <dgm:spPr/>
      <dgm:t>
        <a:bodyPr/>
        <a:lstStyle/>
        <a:p>
          <a:endParaRPr lang="en-US"/>
        </a:p>
      </dgm:t>
    </dgm:pt>
    <dgm:pt modelId="{3841DB0D-0BC2-4981-AB5D-C50F86B4B31E}" type="sibTrans" cxnId="{3B2806C2-56AA-43D7-A845-F55C0A3E69C9}">
      <dgm:prSet/>
      <dgm:spPr/>
      <dgm:t>
        <a:bodyPr/>
        <a:lstStyle/>
        <a:p>
          <a:endParaRPr lang="en-US"/>
        </a:p>
      </dgm:t>
    </dgm:pt>
    <dgm:pt modelId="{A6F7CF30-FB8C-40E2-9CD2-C2E31C61A4F4}">
      <dgm:prSet custT="1"/>
      <dgm:spPr/>
      <dgm:t>
        <a:bodyPr/>
        <a:lstStyle/>
        <a:p>
          <a:r>
            <a:rPr lang="en-US" sz="2800" dirty="0"/>
            <a:t>Driver Monitoring &amp; Coaching</a:t>
          </a:r>
        </a:p>
      </dgm:t>
    </dgm:pt>
    <dgm:pt modelId="{B5DB48F8-2F56-469E-ACC6-09B515810B74}" type="parTrans" cxnId="{1DFF5377-E553-4BEC-9836-3A358D045E47}">
      <dgm:prSet/>
      <dgm:spPr/>
      <dgm:t>
        <a:bodyPr/>
        <a:lstStyle/>
        <a:p>
          <a:endParaRPr lang="en-US"/>
        </a:p>
      </dgm:t>
    </dgm:pt>
    <dgm:pt modelId="{09ED8D96-EF09-4841-B36A-0FF180B42E5C}" type="sibTrans" cxnId="{1DFF5377-E553-4BEC-9836-3A358D045E47}">
      <dgm:prSet/>
      <dgm:spPr/>
      <dgm:t>
        <a:bodyPr/>
        <a:lstStyle/>
        <a:p>
          <a:endParaRPr lang="en-US"/>
        </a:p>
      </dgm:t>
    </dgm:pt>
    <dgm:pt modelId="{7E2AE4F9-CDB8-4727-AFA5-AA8D18B490D8}">
      <dgm:prSet custT="1"/>
      <dgm:spPr/>
      <dgm:t>
        <a:bodyPr/>
        <a:lstStyle/>
        <a:p>
          <a:r>
            <a:rPr lang="en-US" sz="2800" dirty="0"/>
            <a:t>Safety</a:t>
          </a:r>
        </a:p>
      </dgm:t>
    </dgm:pt>
    <dgm:pt modelId="{1A18812B-9F83-4352-A0FA-4AB8BF143353}" type="parTrans" cxnId="{4D46C9D4-0C73-45A9-B135-955E30D9A585}">
      <dgm:prSet/>
      <dgm:spPr/>
      <dgm:t>
        <a:bodyPr/>
        <a:lstStyle/>
        <a:p>
          <a:endParaRPr lang="en-US"/>
        </a:p>
      </dgm:t>
    </dgm:pt>
    <dgm:pt modelId="{C9F8F888-D3D8-455B-B442-CD4485E0F61F}" type="sibTrans" cxnId="{4D46C9D4-0C73-45A9-B135-955E30D9A585}">
      <dgm:prSet/>
      <dgm:spPr/>
      <dgm:t>
        <a:bodyPr/>
        <a:lstStyle/>
        <a:p>
          <a:endParaRPr lang="en-US"/>
        </a:p>
      </dgm:t>
    </dgm:pt>
    <dgm:pt modelId="{63476728-A358-491B-A249-A7EC3CE1DE1E}">
      <dgm:prSet custT="1"/>
      <dgm:spPr/>
      <dgm:t>
        <a:bodyPr/>
        <a:lstStyle/>
        <a:p>
          <a:r>
            <a:rPr lang="en-US" sz="2800" dirty="0"/>
            <a:t>Visibility</a:t>
          </a:r>
        </a:p>
      </dgm:t>
    </dgm:pt>
    <dgm:pt modelId="{19ED230B-53DF-4F32-8F9F-D2EB5F5B8654}" type="parTrans" cxnId="{F25A78E6-653A-425D-8F89-920D24DD3A8B}">
      <dgm:prSet/>
      <dgm:spPr/>
      <dgm:t>
        <a:bodyPr/>
        <a:lstStyle/>
        <a:p>
          <a:endParaRPr lang="en-US"/>
        </a:p>
      </dgm:t>
    </dgm:pt>
    <dgm:pt modelId="{E91DEE43-80B8-46B0-A440-FEAA0D033479}" type="sibTrans" cxnId="{F25A78E6-653A-425D-8F89-920D24DD3A8B}">
      <dgm:prSet/>
      <dgm:spPr/>
      <dgm:t>
        <a:bodyPr/>
        <a:lstStyle/>
        <a:p>
          <a:endParaRPr lang="en-US"/>
        </a:p>
      </dgm:t>
    </dgm:pt>
    <dgm:pt modelId="{572BE536-2C72-40AE-AF85-3362EB4E4F3F}">
      <dgm:prSet custT="1"/>
      <dgm:spPr/>
      <dgm:t>
        <a:bodyPr/>
        <a:lstStyle/>
        <a:p>
          <a:r>
            <a:rPr lang="en-US" sz="2800" dirty="0"/>
            <a:t>Accessibility</a:t>
          </a:r>
        </a:p>
      </dgm:t>
    </dgm:pt>
    <dgm:pt modelId="{C2CAC852-5B65-49BD-9229-BA8F6AD9E759}" type="parTrans" cxnId="{23C0EA02-542E-453E-837A-6A9885A2CB3D}">
      <dgm:prSet/>
      <dgm:spPr/>
      <dgm:t>
        <a:bodyPr/>
        <a:lstStyle/>
        <a:p>
          <a:endParaRPr lang="en-US"/>
        </a:p>
      </dgm:t>
    </dgm:pt>
    <dgm:pt modelId="{FCAE315A-5990-4BCB-AA56-E5908705FF7D}" type="sibTrans" cxnId="{23C0EA02-542E-453E-837A-6A9885A2CB3D}">
      <dgm:prSet/>
      <dgm:spPr/>
      <dgm:t>
        <a:bodyPr/>
        <a:lstStyle/>
        <a:p>
          <a:endParaRPr lang="en-US"/>
        </a:p>
      </dgm:t>
    </dgm:pt>
    <dgm:pt modelId="{F10171E2-87A1-42AF-AF49-98081F4D01C7}" type="pres">
      <dgm:prSet presAssocID="{F592F5D8-5ACA-4D38-A9B0-CC9042D290E3}" presName="Name0" presStyleCnt="0">
        <dgm:presLayoutVars>
          <dgm:dir/>
          <dgm:animLvl val="lvl"/>
          <dgm:resizeHandles val="exact"/>
        </dgm:presLayoutVars>
      </dgm:prSet>
      <dgm:spPr/>
    </dgm:pt>
    <dgm:pt modelId="{68DF03A9-5F31-42D9-AD28-278C9CF5763D}" type="pres">
      <dgm:prSet presAssocID="{26B8E020-24EA-4D8C-BFDD-E9116AF98F2D}" presName="linNode" presStyleCnt="0"/>
      <dgm:spPr/>
    </dgm:pt>
    <dgm:pt modelId="{A16B353F-9BF5-41D1-B908-61FDCDB72069}" type="pres">
      <dgm:prSet presAssocID="{26B8E020-24EA-4D8C-BFDD-E9116AF98F2D}" presName="parentText" presStyleLbl="node1" presStyleIdx="0" presStyleCnt="2" custLinFactNeighborX="-928" custLinFactNeighborY="7018">
        <dgm:presLayoutVars>
          <dgm:chMax val="1"/>
          <dgm:bulletEnabled val="1"/>
        </dgm:presLayoutVars>
      </dgm:prSet>
      <dgm:spPr/>
    </dgm:pt>
    <dgm:pt modelId="{3209A7D2-B453-4013-A74D-65EBB1887F8A}" type="pres">
      <dgm:prSet presAssocID="{26B8E020-24EA-4D8C-BFDD-E9116AF98F2D}" presName="descendantText" presStyleLbl="alignAccFollowNode1" presStyleIdx="0" presStyleCnt="2" custScaleY="141904" custLinFactNeighborX="272" custLinFactNeighborY="9249">
        <dgm:presLayoutVars>
          <dgm:bulletEnabled val="1"/>
        </dgm:presLayoutVars>
      </dgm:prSet>
      <dgm:spPr/>
    </dgm:pt>
    <dgm:pt modelId="{40568C3B-5AD5-46A1-A686-C73146095BAD}" type="pres">
      <dgm:prSet presAssocID="{CD3DBE76-A866-4BCC-8D60-D4BF3AAE77BA}" presName="sp" presStyleCnt="0"/>
      <dgm:spPr/>
    </dgm:pt>
    <dgm:pt modelId="{7D6E9B56-5B5F-4D2C-9492-5164D6D61C46}" type="pres">
      <dgm:prSet presAssocID="{6BCA4C2B-A8A3-4989-9DD6-1B540C8935E9}" presName="linNode" presStyleCnt="0"/>
      <dgm:spPr/>
    </dgm:pt>
    <dgm:pt modelId="{24D639D9-AAE1-4FA8-9E39-CC68BA9B2C9F}" type="pres">
      <dgm:prSet presAssocID="{6BCA4C2B-A8A3-4989-9DD6-1B540C8935E9}" presName="parentText" presStyleLbl="node1" presStyleIdx="1" presStyleCnt="2">
        <dgm:presLayoutVars>
          <dgm:chMax val="1"/>
          <dgm:bulletEnabled val="1"/>
        </dgm:presLayoutVars>
      </dgm:prSet>
      <dgm:spPr/>
    </dgm:pt>
    <dgm:pt modelId="{E969C595-96D4-46DA-AB96-6EEBA4A56AF0}" type="pres">
      <dgm:prSet presAssocID="{6BCA4C2B-A8A3-4989-9DD6-1B540C8935E9}" presName="descendantText" presStyleLbl="alignAccFollowNode1" presStyleIdx="1" presStyleCnt="2">
        <dgm:presLayoutVars>
          <dgm:bulletEnabled val="1"/>
        </dgm:presLayoutVars>
      </dgm:prSet>
      <dgm:spPr/>
    </dgm:pt>
  </dgm:ptLst>
  <dgm:cxnLst>
    <dgm:cxn modelId="{23C0EA02-542E-453E-837A-6A9885A2CB3D}" srcId="{26B8E020-24EA-4D8C-BFDD-E9116AF98F2D}" destId="{572BE536-2C72-40AE-AF85-3362EB4E4F3F}" srcOrd="4" destOrd="0" parTransId="{C2CAC852-5B65-49BD-9229-BA8F6AD9E759}" sibTransId="{FCAE315A-5990-4BCB-AA56-E5908705FF7D}"/>
    <dgm:cxn modelId="{6BEF2B04-BB03-47D0-B1AD-5AF189E3509A}" type="presOf" srcId="{6BCA4C2B-A8A3-4989-9DD6-1B540C8935E9}" destId="{24D639D9-AAE1-4FA8-9E39-CC68BA9B2C9F}" srcOrd="0" destOrd="0" presId="urn:microsoft.com/office/officeart/2005/8/layout/vList5"/>
    <dgm:cxn modelId="{D93B6816-DA29-4E37-85F5-A00D09749919}" type="presOf" srcId="{A6F7CF30-FB8C-40E2-9CD2-C2E31C61A4F4}" destId="{3209A7D2-B453-4013-A74D-65EBB1887F8A}" srcOrd="0" destOrd="2" presId="urn:microsoft.com/office/officeart/2005/8/layout/vList5"/>
    <dgm:cxn modelId="{FB6AFC21-9881-4BB6-BA3B-C9CB75329DFF}" srcId="{26B8E020-24EA-4D8C-BFDD-E9116AF98F2D}" destId="{66F9F462-96EF-4FB0-8D81-F11F575ECCED}" srcOrd="0" destOrd="0" parTransId="{38E5683A-C60B-4D95-BD99-223426FF15DD}" sibTransId="{B51A44A7-9B21-4041-BACB-0B7214FC5A12}"/>
    <dgm:cxn modelId="{F9C38828-9000-44AC-8A2F-36B503533DBF}" srcId="{F592F5D8-5ACA-4D38-A9B0-CC9042D290E3}" destId="{6BCA4C2B-A8A3-4989-9DD6-1B540C8935E9}" srcOrd="1" destOrd="0" parTransId="{6B1B8DFE-39F3-4A07-BF71-ACAEB9693BAC}" sibTransId="{3613E85A-3FF0-49A1-9D38-60DEEA14EF6B}"/>
    <dgm:cxn modelId="{2775E128-5335-498F-81E6-512BD440DBB8}" type="presOf" srcId="{26B8E020-24EA-4D8C-BFDD-E9116AF98F2D}" destId="{A16B353F-9BF5-41D1-B908-61FDCDB72069}" srcOrd="0" destOrd="0" presId="urn:microsoft.com/office/officeart/2005/8/layout/vList5"/>
    <dgm:cxn modelId="{C9920337-0C9E-47D1-B426-5B3633B58CE1}" type="presOf" srcId="{F592F5D8-5ACA-4D38-A9B0-CC9042D290E3}" destId="{F10171E2-87A1-42AF-AF49-98081F4D01C7}" srcOrd="0" destOrd="0" presId="urn:microsoft.com/office/officeart/2005/8/layout/vList5"/>
    <dgm:cxn modelId="{DC34023D-53F9-4301-B401-62F646AA8D9B}" srcId="{6BCA4C2B-A8A3-4989-9DD6-1B540C8935E9}" destId="{C817AC9C-0667-476A-98CE-58DC82AD0D08}" srcOrd="1" destOrd="0" parTransId="{0D350219-2A33-4224-8E81-F54ACE355396}" sibTransId="{F7159466-60FD-4534-8B1A-8D96D4E899D4}"/>
    <dgm:cxn modelId="{F6741C40-3FA5-484B-8B3A-CCAFFF96C992}" type="presOf" srcId="{7E2AE4F9-CDB8-4727-AFA5-AA8D18B490D8}" destId="{3209A7D2-B453-4013-A74D-65EBB1887F8A}" srcOrd="0" destOrd="1" presId="urn:microsoft.com/office/officeart/2005/8/layout/vList5"/>
    <dgm:cxn modelId="{2C30A771-2E09-49C0-A4AD-CEB8A837CB4F}" type="presOf" srcId="{572BE536-2C72-40AE-AF85-3362EB4E4F3F}" destId="{3209A7D2-B453-4013-A74D-65EBB1887F8A}" srcOrd="0" destOrd="4" presId="urn:microsoft.com/office/officeart/2005/8/layout/vList5"/>
    <dgm:cxn modelId="{752D8652-83CA-4046-AFBD-694D54739B6F}" type="presOf" srcId="{BEE1B0DA-17E8-4BAE-9D23-CF87F572F996}" destId="{E969C595-96D4-46DA-AB96-6EEBA4A56AF0}" srcOrd="0" destOrd="0" presId="urn:microsoft.com/office/officeart/2005/8/layout/vList5"/>
    <dgm:cxn modelId="{1DFF5377-E553-4BEC-9836-3A358D045E47}" srcId="{26B8E020-24EA-4D8C-BFDD-E9116AF98F2D}" destId="{A6F7CF30-FB8C-40E2-9CD2-C2E31C61A4F4}" srcOrd="2" destOrd="0" parTransId="{B5DB48F8-2F56-469E-ACC6-09B515810B74}" sibTransId="{09ED8D96-EF09-4841-B36A-0FF180B42E5C}"/>
    <dgm:cxn modelId="{03AD6C86-28D1-46BB-B05A-EB38AA244B64}" srcId="{6BCA4C2B-A8A3-4989-9DD6-1B540C8935E9}" destId="{BEE1B0DA-17E8-4BAE-9D23-CF87F572F996}" srcOrd="0" destOrd="0" parTransId="{7E93E036-E7EC-4B78-BB93-B4979178F9CB}" sibTransId="{7F08580C-96BD-47A1-B5B8-9AD3089CB1E7}"/>
    <dgm:cxn modelId="{BB158B8F-6B5D-418F-BB05-1BAEFE91043A}" type="presOf" srcId="{B575E8D2-9966-44FB-BDAD-9A111F61174A}" destId="{E969C595-96D4-46DA-AB96-6EEBA4A56AF0}" srcOrd="0" destOrd="2" presId="urn:microsoft.com/office/officeart/2005/8/layout/vList5"/>
    <dgm:cxn modelId="{01FC70AB-3E54-42A4-83EC-423141BFC620}" srcId="{F592F5D8-5ACA-4D38-A9B0-CC9042D290E3}" destId="{26B8E020-24EA-4D8C-BFDD-E9116AF98F2D}" srcOrd="0" destOrd="0" parTransId="{C99552E1-C8DC-4BC5-90E8-E59E5825D1FE}" sibTransId="{CD3DBE76-A866-4BCC-8D60-D4BF3AAE77BA}"/>
    <dgm:cxn modelId="{5DF6DEBA-DDD1-41C6-92C7-F91C9E9ED817}" type="presOf" srcId="{66F9F462-96EF-4FB0-8D81-F11F575ECCED}" destId="{3209A7D2-B453-4013-A74D-65EBB1887F8A}" srcOrd="0" destOrd="0" presId="urn:microsoft.com/office/officeart/2005/8/layout/vList5"/>
    <dgm:cxn modelId="{3B2806C2-56AA-43D7-A845-F55C0A3E69C9}" srcId="{6BCA4C2B-A8A3-4989-9DD6-1B540C8935E9}" destId="{B575E8D2-9966-44FB-BDAD-9A111F61174A}" srcOrd="2" destOrd="0" parTransId="{28BD0432-A2BE-4ACE-B8E3-2EB0A435251B}" sibTransId="{3841DB0D-0BC2-4981-AB5D-C50F86B4B31E}"/>
    <dgm:cxn modelId="{1A6F98D3-4DA4-4AE3-BC68-BAB451EC2B28}" type="presOf" srcId="{63476728-A358-491B-A249-A7EC3CE1DE1E}" destId="{3209A7D2-B453-4013-A74D-65EBB1887F8A}" srcOrd="0" destOrd="3" presId="urn:microsoft.com/office/officeart/2005/8/layout/vList5"/>
    <dgm:cxn modelId="{4D46C9D4-0C73-45A9-B135-955E30D9A585}" srcId="{26B8E020-24EA-4D8C-BFDD-E9116AF98F2D}" destId="{7E2AE4F9-CDB8-4727-AFA5-AA8D18B490D8}" srcOrd="1" destOrd="0" parTransId="{1A18812B-9F83-4352-A0FA-4AB8BF143353}" sibTransId="{C9F8F888-D3D8-455B-B442-CD4485E0F61F}"/>
    <dgm:cxn modelId="{4CF872D8-8FB5-49A6-B3C8-FFA9C87A83DF}" type="presOf" srcId="{C817AC9C-0667-476A-98CE-58DC82AD0D08}" destId="{E969C595-96D4-46DA-AB96-6EEBA4A56AF0}" srcOrd="0" destOrd="1" presId="urn:microsoft.com/office/officeart/2005/8/layout/vList5"/>
    <dgm:cxn modelId="{F25A78E6-653A-425D-8F89-920D24DD3A8B}" srcId="{26B8E020-24EA-4D8C-BFDD-E9116AF98F2D}" destId="{63476728-A358-491B-A249-A7EC3CE1DE1E}" srcOrd="3" destOrd="0" parTransId="{19ED230B-53DF-4F32-8F9F-D2EB5F5B8654}" sibTransId="{E91DEE43-80B8-46B0-A440-FEAA0D033479}"/>
    <dgm:cxn modelId="{649539C8-D0E1-4690-AF92-705D444AD740}" type="presParOf" srcId="{F10171E2-87A1-42AF-AF49-98081F4D01C7}" destId="{68DF03A9-5F31-42D9-AD28-278C9CF5763D}" srcOrd="0" destOrd="0" presId="urn:microsoft.com/office/officeart/2005/8/layout/vList5"/>
    <dgm:cxn modelId="{FAA6D18A-2374-4C9B-9E8B-CEAD8AF65523}" type="presParOf" srcId="{68DF03A9-5F31-42D9-AD28-278C9CF5763D}" destId="{A16B353F-9BF5-41D1-B908-61FDCDB72069}" srcOrd="0" destOrd="0" presId="urn:microsoft.com/office/officeart/2005/8/layout/vList5"/>
    <dgm:cxn modelId="{25629F71-95C7-458C-A707-00CE74BD4A7C}" type="presParOf" srcId="{68DF03A9-5F31-42D9-AD28-278C9CF5763D}" destId="{3209A7D2-B453-4013-A74D-65EBB1887F8A}" srcOrd="1" destOrd="0" presId="urn:microsoft.com/office/officeart/2005/8/layout/vList5"/>
    <dgm:cxn modelId="{32C7BCA8-387A-45ED-AA74-1444637D8A04}" type="presParOf" srcId="{F10171E2-87A1-42AF-AF49-98081F4D01C7}" destId="{40568C3B-5AD5-46A1-A686-C73146095BAD}" srcOrd="1" destOrd="0" presId="urn:microsoft.com/office/officeart/2005/8/layout/vList5"/>
    <dgm:cxn modelId="{7898DA01-EFAC-4800-A313-CE4402154F42}" type="presParOf" srcId="{F10171E2-87A1-42AF-AF49-98081F4D01C7}" destId="{7D6E9B56-5B5F-4D2C-9492-5164D6D61C46}" srcOrd="2" destOrd="0" presId="urn:microsoft.com/office/officeart/2005/8/layout/vList5"/>
    <dgm:cxn modelId="{93858462-59E4-4A38-9D74-F11D11AE0331}" type="presParOf" srcId="{7D6E9B56-5B5F-4D2C-9492-5164D6D61C46}" destId="{24D639D9-AAE1-4FA8-9E39-CC68BA9B2C9F}" srcOrd="0" destOrd="0" presId="urn:microsoft.com/office/officeart/2005/8/layout/vList5"/>
    <dgm:cxn modelId="{84113A5B-A114-486A-A8D1-1AF0807D25FC}" type="presParOf" srcId="{7D6E9B56-5B5F-4D2C-9492-5164D6D61C46}" destId="{E969C595-96D4-46DA-AB96-6EEBA4A56AF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6B2F-0D13-4DC6-B54A-B8E72BB19E25}">
      <dsp:nvSpPr>
        <dsp:cNvPr id="0" name=""/>
        <dsp:cNvSpPr/>
      </dsp:nvSpPr>
      <dsp:spPr>
        <a:xfrm>
          <a:off x="1121963" y="-50190"/>
          <a:ext cx="4360537" cy="4360537"/>
        </a:xfrm>
        <a:prstGeom prst="circularArrow">
          <a:avLst>
            <a:gd name="adj1" fmla="val 5274"/>
            <a:gd name="adj2" fmla="val 312630"/>
            <a:gd name="adj3" fmla="val 14286480"/>
            <a:gd name="adj4" fmla="val 17092955"/>
            <a:gd name="adj5" fmla="val 5477"/>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1FB0F0D-3803-4380-BB12-379FB42A34FA}">
      <dsp:nvSpPr>
        <dsp:cNvPr id="0" name=""/>
        <dsp:cNvSpPr/>
      </dsp:nvSpPr>
      <dsp:spPr>
        <a:xfrm>
          <a:off x="2747560" y="109"/>
          <a:ext cx="1109343" cy="55467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panose="020F0502020204030204"/>
              <a:ea typeface="+mn-ea"/>
              <a:cs typeface="+mn-cs"/>
            </a:rPr>
            <a:t>Employee</a:t>
          </a:r>
        </a:p>
      </dsp:txBody>
      <dsp:txXfrm>
        <a:off x="2774637" y="27186"/>
        <a:ext cx="1055189" cy="500517"/>
      </dsp:txXfrm>
    </dsp:sp>
    <dsp:sp modelId="{CF5D10E2-2339-4A60-AABF-6658FA6965E2}">
      <dsp:nvSpPr>
        <dsp:cNvPr id="0" name=""/>
        <dsp:cNvSpPr/>
      </dsp:nvSpPr>
      <dsp:spPr>
        <a:xfrm>
          <a:off x="3942826" y="435150"/>
          <a:ext cx="1109343" cy="55467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panose="020F0502020204030204"/>
              <a:ea typeface="+mn-ea"/>
              <a:cs typeface="+mn-cs"/>
            </a:rPr>
            <a:t>Supervisor</a:t>
          </a:r>
        </a:p>
      </dsp:txBody>
      <dsp:txXfrm>
        <a:off x="3969903" y="462227"/>
        <a:ext cx="1055189" cy="500517"/>
      </dsp:txXfrm>
    </dsp:sp>
    <dsp:sp modelId="{D5D9CDA3-216A-45AF-946A-F2638EEF1131}">
      <dsp:nvSpPr>
        <dsp:cNvPr id="0" name=""/>
        <dsp:cNvSpPr/>
      </dsp:nvSpPr>
      <dsp:spPr>
        <a:xfrm>
          <a:off x="4578814" y="1536713"/>
          <a:ext cx="1109343" cy="55467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panose="020F0502020204030204"/>
              <a:ea typeface="+mn-ea"/>
              <a:cs typeface="+mn-cs"/>
            </a:rPr>
            <a:t>Manager</a:t>
          </a:r>
        </a:p>
      </dsp:txBody>
      <dsp:txXfrm>
        <a:off x="4605891" y="1563790"/>
        <a:ext cx="1055189" cy="500517"/>
      </dsp:txXfrm>
    </dsp:sp>
    <dsp:sp modelId="{B2813B2C-B9ED-4FDF-A7C9-7FDE029874CF}">
      <dsp:nvSpPr>
        <dsp:cNvPr id="0" name=""/>
        <dsp:cNvSpPr/>
      </dsp:nvSpPr>
      <dsp:spPr>
        <a:xfrm>
          <a:off x="4357938" y="2789365"/>
          <a:ext cx="1109343" cy="55467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panose="020F0502020204030204"/>
              <a:ea typeface="+mn-ea"/>
              <a:cs typeface="+mn-cs"/>
            </a:rPr>
            <a:t>Safety</a:t>
          </a:r>
        </a:p>
      </dsp:txBody>
      <dsp:txXfrm>
        <a:off x="4385015" y="2816442"/>
        <a:ext cx="1055189" cy="500517"/>
      </dsp:txXfrm>
    </dsp:sp>
    <dsp:sp modelId="{F09FE25F-B700-49B9-AA58-ABCF40909C9F}">
      <dsp:nvSpPr>
        <dsp:cNvPr id="0" name=""/>
        <dsp:cNvSpPr/>
      </dsp:nvSpPr>
      <dsp:spPr>
        <a:xfrm>
          <a:off x="3383548" y="3606976"/>
          <a:ext cx="1109343" cy="55467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panose="020F0502020204030204"/>
              <a:ea typeface="+mn-ea"/>
              <a:cs typeface="+mn-cs"/>
            </a:rPr>
            <a:t>Risk Mgmt.</a:t>
          </a:r>
        </a:p>
      </dsp:txBody>
      <dsp:txXfrm>
        <a:off x="3410625" y="3634053"/>
        <a:ext cx="1055189" cy="500517"/>
      </dsp:txXfrm>
    </dsp:sp>
    <dsp:sp modelId="{6350BB3E-6C75-43B2-9562-22B558EA0A3B}">
      <dsp:nvSpPr>
        <dsp:cNvPr id="0" name=""/>
        <dsp:cNvSpPr/>
      </dsp:nvSpPr>
      <dsp:spPr>
        <a:xfrm>
          <a:off x="2111572" y="3606976"/>
          <a:ext cx="1109343" cy="55467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panose="020F0502020204030204"/>
              <a:ea typeface="+mn-ea"/>
              <a:cs typeface="+mn-cs"/>
            </a:rPr>
            <a:t>Maintenance</a:t>
          </a:r>
        </a:p>
      </dsp:txBody>
      <dsp:txXfrm>
        <a:off x="2138649" y="3634053"/>
        <a:ext cx="1055189" cy="500517"/>
      </dsp:txXfrm>
    </dsp:sp>
    <dsp:sp modelId="{E771A1B1-1BA3-4BBA-85C3-98A4D75B2C8C}">
      <dsp:nvSpPr>
        <dsp:cNvPr id="0" name=""/>
        <dsp:cNvSpPr/>
      </dsp:nvSpPr>
      <dsp:spPr>
        <a:xfrm>
          <a:off x="1137182" y="2789365"/>
          <a:ext cx="1109343" cy="55467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panose="020F0502020204030204"/>
              <a:ea typeface="+mn-ea"/>
              <a:cs typeface="+mn-cs"/>
            </a:rPr>
            <a:t>Human Resources</a:t>
          </a:r>
        </a:p>
      </dsp:txBody>
      <dsp:txXfrm>
        <a:off x="1164259" y="2816442"/>
        <a:ext cx="1055189" cy="500517"/>
      </dsp:txXfrm>
    </dsp:sp>
    <dsp:sp modelId="{A63C8DF9-1021-449A-8DAE-6531794CC12D}">
      <dsp:nvSpPr>
        <dsp:cNvPr id="0" name=""/>
        <dsp:cNvSpPr/>
      </dsp:nvSpPr>
      <dsp:spPr>
        <a:xfrm>
          <a:off x="916305" y="1536713"/>
          <a:ext cx="1109343" cy="55467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 lastClr="FFFFFF"/>
              </a:solidFill>
              <a:latin typeface="Calibri" panose="020F0502020204030204"/>
              <a:ea typeface="+mn-ea"/>
              <a:cs typeface="+mn-cs"/>
            </a:rPr>
            <a:t>Legal</a:t>
          </a:r>
        </a:p>
      </dsp:txBody>
      <dsp:txXfrm>
        <a:off x="943382" y="1563790"/>
        <a:ext cx="1055189" cy="500517"/>
      </dsp:txXfrm>
    </dsp:sp>
    <dsp:sp modelId="{D5676BA3-8810-456C-8ECB-4A77F27EAB8E}">
      <dsp:nvSpPr>
        <dsp:cNvPr id="0" name=""/>
        <dsp:cNvSpPr/>
      </dsp:nvSpPr>
      <dsp:spPr>
        <a:xfrm>
          <a:off x="1552293" y="435150"/>
          <a:ext cx="1109343" cy="554671"/>
        </a:xfrm>
        <a:prstGeom prst="roundRect">
          <a:avLst/>
        </a:prstGeom>
        <a:solidFill>
          <a:srgbClr val="67A9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IT</a:t>
          </a:r>
        </a:p>
      </dsp:txBody>
      <dsp:txXfrm>
        <a:off x="1579370" y="462227"/>
        <a:ext cx="1055189" cy="500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9A7D2-B453-4013-A74D-65EBB1887F8A}">
      <dsp:nvSpPr>
        <dsp:cNvPr id="0" name=""/>
        <dsp:cNvSpPr/>
      </dsp:nvSpPr>
      <dsp:spPr>
        <a:xfrm rot="5400000">
          <a:off x="4661532" y="-1446721"/>
          <a:ext cx="2251002" cy="5438801"/>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Savings</a:t>
          </a:r>
        </a:p>
        <a:p>
          <a:pPr marL="285750" lvl="1" indent="-285750" algn="l" defTabSz="1244600">
            <a:lnSpc>
              <a:spcPct val="90000"/>
            </a:lnSpc>
            <a:spcBef>
              <a:spcPct val="0"/>
            </a:spcBef>
            <a:spcAft>
              <a:spcPct val="15000"/>
            </a:spcAft>
            <a:buChar char="•"/>
          </a:pPr>
          <a:r>
            <a:rPr lang="en-US" sz="2800" kern="1200" dirty="0"/>
            <a:t>Safety</a:t>
          </a:r>
        </a:p>
        <a:p>
          <a:pPr marL="285750" lvl="1" indent="-285750" algn="l" defTabSz="1244600">
            <a:lnSpc>
              <a:spcPct val="90000"/>
            </a:lnSpc>
            <a:spcBef>
              <a:spcPct val="0"/>
            </a:spcBef>
            <a:spcAft>
              <a:spcPct val="15000"/>
            </a:spcAft>
            <a:buChar char="•"/>
          </a:pPr>
          <a:r>
            <a:rPr lang="en-US" sz="2800" kern="1200" dirty="0"/>
            <a:t>Driver Monitoring &amp; Coaching</a:t>
          </a:r>
        </a:p>
        <a:p>
          <a:pPr marL="285750" lvl="1" indent="-285750" algn="l" defTabSz="1244600">
            <a:lnSpc>
              <a:spcPct val="90000"/>
            </a:lnSpc>
            <a:spcBef>
              <a:spcPct val="0"/>
            </a:spcBef>
            <a:spcAft>
              <a:spcPct val="15000"/>
            </a:spcAft>
            <a:buChar char="•"/>
          </a:pPr>
          <a:r>
            <a:rPr lang="en-US" sz="2800" kern="1200" dirty="0"/>
            <a:t>Visibility</a:t>
          </a:r>
        </a:p>
        <a:p>
          <a:pPr marL="285750" lvl="1" indent="-285750" algn="l" defTabSz="1244600">
            <a:lnSpc>
              <a:spcPct val="90000"/>
            </a:lnSpc>
            <a:spcBef>
              <a:spcPct val="0"/>
            </a:spcBef>
            <a:spcAft>
              <a:spcPct val="15000"/>
            </a:spcAft>
            <a:buChar char="•"/>
          </a:pPr>
          <a:r>
            <a:rPr lang="en-US" sz="2800" kern="1200" dirty="0"/>
            <a:t>Accessibility</a:t>
          </a:r>
        </a:p>
      </dsp:txBody>
      <dsp:txXfrm rot="-5400000">
        <a:off x="3067633" y="257063"/>
        <a:ext cx="5328916" cy="2031232"/>
      </dsp:txXfrm>
    </dsp:sp>
    <dsp:sp modelId="{A16B353F-9BF5-41D1-B908-61FDCDB72069}">
      <dsp:nvSpPr>
        <dsp:cNvPr id="0" name=""/>
        <dsp:cNvSpPr/>
      </dsp:nvSpPr>
      <dsp:spPr>
        <a:xfrm>
          <a:off x="0" y="273692"/>
          <a:ext cx="3059326" cy="198285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Pros</a:t>
          </a:r>
        </a:p>
      </dsp:txBody>
      <dsp:txXfrm>
        <a:off x="96795" y="370487"/>
        <a:ext cx="2865736" cy="1789266"/>
      </dsp:txXfrm>
    </dsp:sp>
    <dsp:sp modelId="{E969C595-96D4-46DA-AB96-6EEBA4A56AF0}">
      <dsp:nvSpPr>
        <dsp:cNvPr id="0" name=""/>
        <dsp:cNvSpPr/>
      </dsp:nvSpPr>
      <dsp:spPr>
        <a:xfrm rot="5400000">
          <a:off x="4991233" y="619977"/>
          <a:ext cx="1586285" cy="544411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Driver Privacy</a:t>
          </a:r>
        </a:p>
        <a:p>
          <a:pPr marL="285750" lvl="1" indent="-285750" algn="l" defTabSz="1244600">
            <a:lnSpc>
              <a:spcPct val="90000"/>
            </a:lnSpc>
            <a:spcBef>
              <a:spcPct val="0"/>
            </a:spcBef>
            <a:spcAft>
              <a:spcPct val="15000"/>
            </a:spcAft>
            <a:buChar char="•"/>
          </a:pPr>
          <a:r>
            <a:rPr lang="en-US" sz="2800" kern="1200" dirty="0"/>
            <a:t>Data Analysis &amp; Processing</a:t>
          </a:r>
        </a:p>
        <a:p>
          <a:pPr marL="285750" lvl="1" indent="-285750" algn="l" defTabSz="1244600">
            <a:lnSpc>
              <a:spcPct val="90000"/>
            </a:lnSpc>
            <a:spcBef>
              <a:spcPct val="0"/>
            </a:spcBef>
            <a:spcAft>
              <a:spcPct val="15000"/>
            </a:spcAft>
            <a:buChar char="•"/>
          </a:pPr>
          <a:r>
            <a:rPr lang="en-US" sz="2800" kern="1200" dirty="0"/>
            <a:t>Cost to Implement</a:t>
          </a:r>
        </a:p>
      </dsp:txBody>
      <dsp:txXfrm rot="-5400000">
        <a:off x="3062317" y="2626329"/>
        <a:ext cx="5366682" cy="1431413"/>
      </dsp:txXfrm>
    </dsp:sp>
    <dsp:sp modelId="{24D639D9-AAE1-4FA8-9E39-CC68BA9B2C9F}">
      <dsp:nvSpPr>
        <dsp:cNvPr id="0" name=""/>
        <dsp:cNvSpPr/>
      </dsp:nvSpPr>
      <dsp:spPr>
        <a:xfrm>
          <a:off x="0" y="2350608"/>
          <a:ext cx="3062316" cy="198285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Cons</a:t>
          </a:r>
        </a:p>
      </dsp:txBody>
      <dsp:txXfrm>
        <a:off x="96795" y="2447403"/>
        <a:ext cx="2868726" cy="178926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5" tIns="47107" rIns="94215" bIns="47107" rtlCol="0"/>
          <a:lstStyle>
            <a:lvl1pPr algn="l">
              <a:defRPr sz="1200"/>
            </a:lvl1pPr>
          </a:lstStyle>
          <a:p>
            <a:r>
              <a:rPr lang="en-US" dirty="0"/>
              <a:t>__________________________________________________________________________________</a:t>
            </a:r>
          </a:p>
        </p:txBody>
      </p:sp>
      <p:sp>
        <p:nvSpPr>
          <p:cNvPr id="3" name="Date Placeholder 2"/>
          <p:cNvSpPr>
            <a:spLocks noGrp="1"/>
          </p:cNvSpPr>
          <p:nvPr>
            <p:ph type="dt" sz="quarter" idx="1"/>
          </p:nvPr>
        </p:nvSpPr>
        <p:spPr>
          <a:xfrm>
            <a:off x="4023092" y="0"/>
            <a:ext cx="3077739" cy="471054"/>
          </a:xfrm>
          <a:prstGeom prst="rect">
            <a:avLst/>
          </a:prstGeom>
        </p:spPr>
        <p:txBody>
          <a:bodyPr vert="horz" lIns="94215" tIns="47107" rIns="94215" bIns="47107" rtlCol="0"/>
          <a:lstStyle>
            <a:lvl1pPr algn="r">
              <a:defRPr sz="1200"/>
            </a:lvl1pPr>
          </a:lstStyle>
          <a:p>
            <a:fld id="{EFE4E244-0343-471A-B950-A5AAF58CD506}" type="datetimeFigureOut">
              <a:rPr lang="en-US" smtClean="0"/>
              <a:t>10/17/2023</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15" tIns="47107" rIns="94215"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15" tIns="47107" rIns="94215" bIns="47107" rtlCol="0" anchor="b"/>
          <a:lstStyle>
            <a:lvl1pPr algn="r">
              <a:defRPr sz="1200"/>
            </a:lvl1pPr>
          </a:lstStyle>
          <a:p>
            <a:fld id="{3B4FA654-0CC9-4B45-9B92-938BBB9A4F45}" type="slidenum">
              <a:rPr lang="en-US" smtClean="0"/>
              <a:t>‹#›</a:t>
            </a:fld>
            <a:endParaRPr lang="en-US" dirty="0"/>
          </a:p>
        </p:txBody>
      </p:sp>
    </p:spTree>
    <p:extLst>
      <p:ext uri="{BB962C8B-B14F-4D97-AF65-F5344CB8AC3E}">
        <p14:creationId xmlns:p14="http://schemas.microsoft.com/office/powerpoint/2010/main" val="26475918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5" tIns="47107" rIns="94215" bIns="47107" rtlCol="0"/>
          <a:lstStyle>
            <a:lvl1pPr algn="l">
              <a:defRPr sz="1200"/>
            </a:lvl1pPr>
          </a:lstStyle>
          <a:p>
            <a:r>
              <a:rPr lang="en-US" dirty="0"/>
              <a:t>__________________________________________________________________________________</a:t>
            </a:r>
          </a:p>
        </p:txBody>
      </p:sp>
      <p:sp>
        <p:nvSpPr>
          <p:cNvPr id="3" name="Date Placeholder 2"/>
          <p:cNvSpPr>
            <a:spLocks noGrp="1"/>
          </p:cNvSpPr>
          <p:nvPr>
            <p:ph type="dt" idx="1"/>
          </p:nvPr>
        </p:nvSpPr>
        <p:spPr>
          <a:xfrm>
            <a:off x="4023092" y="0"/>
            <a:ext cx="3077739" cy="471054"/>
          </a:xfrm>
          <a:prstGeom prst="rect">
            <a:avLst/>
          </a:prstGeom>
        </p:spPr>
        <p:txBody>
          <a:bodyPr vert="horz" lIns="94215" tIns="47107" rIns="94215" bIns="47107" rtlCol="0"/>
          <a:lstStyle>
            <a:lvl1pPr algn="r">
              <a:defRPr sz="1200"/>
            </a:lvl1pPr>
          </a:lstStyle>
          <a:p>
            <a:fld id="{023A11CC-B0E2-4507-973F-293832C7B3D5}" type="datetimeFigureOut">
              <a:rPr lang="en-US" smtClean="0"/>
              <a:t>10/17/2023</a:t>
            </a:fld>
            <a:endParaRPr lang="en-US" dirty="0"/>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4215" tIns="47107" rIns="94215" bIns="47107"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5" tIns="47107" rIns="94215" bIns="4710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15" tIns="47107" rIns="94215"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15" tIns="47107" rIns="94215" bIns="47107" rtlCol="0" anchor="b"/>
          <a:lstStyle>
            <a:lvl1pPr algn="r">
              <a:defRPr sz="1200"/>
            </a:lvl1pPr>
          </a:lstStyle>
          <a:p>
            <a:fld id="{C1B9D7A1-9631-45E5-A550-EAE30D663E07}" type="slidenum">
              <a:rPr lang="en-US" smtClean="0"/>
              <a:t>‹#›</a:t>
            </a:fld>
            <a:endParaRPr lang="en-US" dirty="0"/>
          </a:p>
        </p:txBody>
      </p:sp>
    </p:spTree>
    <p:extLst>
      <p:ext uri="{BB962C8B-B14F-4D97-AF65-F5344CB8AC3E}">
        <p14:creationId xmlns:p14="http://schemas.microsoft.com/office/powerpoint/2010/main" val="8085273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f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3" y="-18669"/>
            <a:ext cx="9134057" cy="6876287"/>
          </a:xfrm>
          <a:prstGeom prst="rect">
            <a:avLst/>
          </a:prstGeom>
        </p:spPr>
      </p:pic>
      <p:sp>
        <p:nvSpPr>
          <p:cNvPr id="11" name="Flowchart: Manual Input 10"/>
          <p:cNvSpPr/>
          <p:nvPr userDrawn="1"/>
        </p:nvSpPr>
        <p:spPr>
          <a:xfrm rot="5400000">
            <a:off x="-707091" y="1722347"/>
            <a:ext cx="5629834" cy="3368489"/>
          </a:xfrm>
          <a:prstGeom prst="flowChartManualInput">
            <a:avLst/>
          </a:prstGeom>
          <a:solidFill>
            <a:schemeClr val="tx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 name="Straight Connector 13"/>
          <p:cNvCxnSpPr/>
          <p:nvPr userDrawn="1"/>
        </p:nvCxnSpPr>
        <p:spPr>
          <a:xfrm>
            <a:off x="787543" y="3934629"/>
            <a:ext cx="2166672" cy="0"/>
          </a:xfrm>
          <a:prstGeom prst="line">
            <a:avLst/>
          </a:prstGeom>
          <a:ln w="9525">
            <a:solidFill>
              <a:schemeClr val="accent1">
                <a:alpha val="60000"/>
              </a:schemeClr>
            </a:solidFill>
            <a:headEnd type="non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733428" y="2209186"/>
            <a:ext cx="697360" cy="0"/>
          </a:xfrm>
          <a:prstGeom prst="line">
            <a:avLst/>
          </a:prstGeom>
          <a:ln w="57150">
            <a:solidFill>
              <a:srgbClr val="82C341"/>
            </a:solidFill>
            <a:headEnd type="none" w="sm" len="sm"/>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ctrTitle" hasCustomPrompt="1"/>
          </p:nvPr>
        </p:nvSpPr>
        <p:spPr>
          <a:xfrm>
            <a:off x="685802" y="2360818"/>
            <a:ext cx="3007577" cy="922713"/>
          </a:xfrm>
        </p:spPr>
        <p:txBody>
          <a:bodyPr anchor="b">
            <a:noAutofit/>
          </a:bodyPr>
          <a:lstStyle>
            <a:lvl1pPr algn="l">
              <a:defRPr sz="2400" b="1">
                <a:solidFill>
                  <a:schemeClr val="bg1"/>
                </a:solidFill>
                <a:latin typeface="Century Gothic" panose="020B0502020202020204" pitchFamily="34" charset="0"/>
              </a:defRPr>
            </a:lvl1pPr>
          </a:lstStyle>
          <a:p>
            <a:r>
              <a:rPr lang="en-US" dirty="0"/>
              <a:t>CLICK TO EDIT MASTER TITLE STYLE</a:t>
            </a:r>
          </a:p>
        </p:txBody>
      </p:sp>
      <p:sp>
        <p:nvSpPr>
          <p:cNvPr id="18" name="Subtitle 2"/>
          <p:cNvSpPr>
            <a:spLocks noGrp="1"/>
          </p:cNvSpPr>
          <p:nvPr>
            <p:ph type="subTitle" idx="1"/>
          </p:nvPr>
        </p:nvSpPr>
        <p:spPr>
          <a:xfrm>
            <a:off x="685801" y="3419159"/>
            <a:ext cx="3007579" cy="554325"/>
          </a:xfrm>
        </p:spPr>
        <p:txBody>
          <a:bodyPr>
            <a:normAutofit/>
          </a:bodyPr>
          <a:lstStyle>
            <a:lvl1pPr marL="0" indent="0" algn="l">
              <a:buNone/>
              <a:defRPr sz="1350">
                <a:solidFill>
                  <a:schemeClr val="accent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1424" y="1335308"/>
            <a:ext cx="718419" cy="605646"/>
          </a:xfrm>
          <a:prstGeom prst="rect">
            <a:avLst/>
          </a:prstGeom>
        </p:spPr>
      </p:pic>
    </p:spTree>
    <p:extLst>
      <p:ext uri="{BB962C8B-B14F-4D97-AF65-F5344CB8AC3E}">
        <p14:creationId xmlns:p14="http://schemas.microsoft.com/office/powerpoint/2010/main" val="64066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1-turq">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sp>
        <p:nvSpPr>
          <p:cNvPr id="11" name="Right Triangle 10"/>
          <p:cNvSpPr/>
          <p:nvPr/>
        </p:nvSpPr>
        <p:spPr>
          <a:xfrm>
            <a:off x="1" y="5657850"/>
            <a:ext cx="1567542" cy="1200150"/>
          </a:xfrm>
          <a:prstGeom prst="rtTriangle">
            <a:avLst/>
          </a:prstGeom>
          <a:solidFill>
            <a:srgbClr val="82C34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ight Triangle 11"/>
          <p:cNvSpPr/>
          <p:nvPr/>
        </p:nvSpPr>
        <p:spPr>
          <a:xfrm>
            <a:off x="1" y="5731328"/>
            <a:ext cx="531960" cy="1126672"/>
          </a:xfrm>
          <a:prstGeom prst="rtTriangle">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p:cNvSpPr/>
          <p:nvPr userDrawn="1"/>
        </p:nvSpPr>
        <p:spPr>
          <a:xfrm>
            <a:off x="7824021" y="5825306"/>
            <a:ext cx="921775" cy="865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3369" y="5189303"/>
            <a:ext cx="1114184" cy="937099"/>
          </a:xfrm>
          <a:prstGeom prst="rect">
            <a:avLst/>
          </a:prstGeom>
        </p:spPr>
      </p:pic>
    </p:spTree>
    <p:extLst>
      <p:ext uri="{BB962C8B-B14F-4D97-AF65-F5344CB8AC3E}">
        <p14:creationId xmlns:p14="http://schemas.microsoft.com/office/powerpoint/2010/main" val="426040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3_chart">
    <p:bg>
      <p:bgPr>
        <a:solidFill>
          <a:schemeClr val="bg1"/>
        </a:solidFill>
        <a:effectLst/>
      </p:bgPr>
    </p:bg>
    <p:spTree>
      <p:nvGrpSpPr>
        <p:cNvPr id="1" name=""/>
        <p:cNvGrpSpPr/>
        <p:nvPr/>
      </p:nvGrpSpPr>
      <p:grpSpPr>
        <a:xfrm>
          <a:off x="0" y="0"/>
          <a:ext cx="0" cy="0"/>
          <a:chOff x="0" y="0"/>
          <a:chExt cx="0" cy="0"/>
        </a:xfrm>
      </p:grpSpPr>
      <p:sp>
        <p:nvSpPr>
          <p:cNvPr id="13" name="Flowchart: Manual Input 12"/>
          <p:cNvSpPr/>
          <p:nvPr/>
        </p:nvSpPr>
        <p:spPr>
          <a:xfrm flipH="1">
            <a:off x="357345" y="2342692"/>
            <a:ext cx="3185956" cy="2947748"/>
          </a:xfrm>
          <a:prstGeom prst="flowChartManualInput">
            <a:avLst/>
          </a:prstGeom>
          <a:solidFill>
            <a:srgbClr val="E6E6E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Flowchart: Manual Input 13"/>
          <p:cNvSpPr/>
          <p:nvPr/>
        </p:nvSpPr>
        <p:spPr>
          <a:xfrm rot="10800000" flipH="1">
            <a:off x="357345" y="17858"/>
            <a:ext cx="3185956" cy="2673178"/>
          </a:xfrm>
          <a:prstGeom prst="flowChartManualInput">
            <a:avLst/>
          </a:prstGeom>
          <a:solidFill>
            <a:srgbClr val="002E4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357345" y="5280213"/>
            <a:ext cx="3185956" cy="157778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872204"/>
            <a:ext cx="2821132" cy="818374"/>
          </a:xfrm>
        </p:spPr>
        <p:txBody>
          <a:bodyPr anchor="t"/>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169774" y="872204"/>
            <a:ext cx="3524697" cy="5086636"/>
          </a:xfrm>
        </p:spPr>
        <p:txBody>
          <a:bodyPr/>
          <a:lstStyle>
            <a:lvl1pPr>
              <a:defRPr>
                <a:solidFill>
                  <a:schemeClr val="tx2"/>
                </a:solidFill>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9" name="Straight Connector 8"/>
          <p:cNvCxnSpPr/>
          <p:nvPr/>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684839" y="4"/>
            <a:ext cx="0" cy="6879819"/>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154499" y="3"/>
            <a:ext cx="1989502" cy="1800713"/>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11" name="Flowchart: Manual Input 10"/>
          <p:cNvSpPr/>
          <p:nvPr/>
        </p:nvSpPr>
        <p:spPr>
          <a:xfrm flipH="1">
            <a:off x="357345" y="2342692"/>
            <a:ext cx="3185956" cy="2947748"/>
          </a:xfrm>
          <a:prstGeom prst="flowChartManualInput">
            <a:avLst/>
          </a:prstGeom>
          <a:solidFill>
            <a:srgbClr val="E6E6E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Flowchart: Manual Input 11"/>
          <p:cNvSpPr/>
          <p:nvPr/>
        </p:nvSpPr>
        <p:spPr>
          <a:xfrm rot="10800000" flipH="1">
            <a:off x="357345" y="17858"/>
            <a:ext cx="3185956" cy="2673178"/>
          </a:xfrm>
          <a:prstGeom prst="flowChartManualInput">
            <a:avLst/>
          </a:prstGeom>
          <a:solidFill>
            <a:srgbClr val="002E4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357345" y="5280213"/>
            <a:ext cx="3185956" cy="157778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 name="Straight Connector 18"/>
          <p:cNvCxnSpPr/>
          <p:nvPr/>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sp>
        <p:nvSpPr>
          <p:cNvPr id="22" name="Flowchart: Manual Input 21"/>
          <p:cNvSpPr/>
          <p:nvPr userDrawn="1"/>
        </p:nvSpPr>
        <p:spPr>
          <a:xfrm flipH="1">
            <a:off x="357345" y="2342692"/>
            <a:ext cx="3185956" cy="2947748"/>
          </a:xfrm>
          <a:prstGeom prst="flowChartManualInput">
            <a:avLst/>
          </a:prstGeom>
          <a:solidFill>
            <a:srgbClr val="E6E6E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Flowchart: Manual Input 22"/>
          <p:cNvSpPr/>
          <p:nvPr userDrawn="1"/>
        </p:nvSpPr>
        <p:spPr>
          <a:xfrm rot="10800000" flipH="1">
            <a:off x="357345" y="17858"/>
            <a:ext cx="3185956" cy="2673178"/>
          </a:xfrm>
          <a:prstGeom prst="flowChartManualInput">
            <a:avLst/>
          </a:prstGeom>
          <a:solidFill>
            <a:srgbClr val="002E4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p:cNvSpPr/>
          <p:nvPr userDrawn="1"/>
        </p:nvSpPr>
        <p:spPr>
          <a:xfrm>
            <a:off x="357345" y="5280213"/>
            <a:ext cx="3185956" cy="157778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 name="Straight Connector 24"/>
          <p:cNvCxnSpPr/>
          <p:nvPr userDrawn="1"/>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54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hart">
    <p:bg>
      <p:bgPr>
        <a:solidFill>
          <a:schemeClr val="tx2"/>
        </a:solidFill>
        <a:effectLst/>
      </p:bgPr>
    </p:bg>
    <p:spTree>
      <p:nvGrpSpPr>
        <p:cNvPr id="1" name=""/>
        <p:cNvGrpSpPr/>
        <p:nvPr/>
      </p:nvGrpSpPr>
      <p:grpSpPr>
        <a:xfrm>
          <a:off x="0" y="0"/>
          <a:ext cx="0" cy="0"/>
          <a:chOff x="0" y="0"/>
          <a:chExt cx="0" cy="0"/>
        </a:xfrm>
      </p:grpSpPr>
      <p:sp>
        <p:nvSpPr>
          <p:cNvPr id="12" name="Flowchart: Manual Input 11"/>
          <p:cNvSpPr/>
          <p:nvPr/>
        </p:nvSpPr>
        <p:spPr>
          <a:xfrm rot="5400000">
            <a:off x="-1450182" y="1450183"/>
            <a:ext cx="6858002" cy="3957638"/>
          </a:xfrm>
          <a:prstGeom prst="flowChartManualInp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5" name="Straight Connector 14"/>
          <p:cNvCxnSpPr/>
          <p:nvPr/>
        </p:nvCxnSpPr>
        <p:spPr>
          <a:xfrm flipH="1">
            <a:off x="6558380" y="5743852"/>
            <a:ext cx="2585621" cy="1114148"/>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
        <p:nvSpPr>
          <p:cNvPr id="14" name="Title 1"/>
          <p:cNvSpPr>
            <a:spLocks noGrp="1"/>
          </p:cNvSpPr>
          <p:nvPr>
            <p:ph type="title"/>
          </p:nvPr>
        </p:nvSpPr>
        <p:spPr>
          <a:xfrm>
            <a:off x="628651" y="872204"/>
            <a:ext cx="2660527" cy="818374"/>
          </a:xfrm>
        </p:spPr>
        <p:txBody>
          <a:bodyPr anchor="t">
            <a:normAutofit/>
          </a:bodyPr>
          <a:lstStyle>
            <a:lvl1pPr>
              <a:defRPr sz="2100">
                <a:solidFill>
                  <a:schemeClr val="tx2"/>
                </a:solidFill>
              </a:defRPr>
            </a:lvl1pPr>
          </a:lstStyle>
          <a:p>
            <a:r>
              <a:rPr lang="en-US"/>
              <a:t>Click to edit Master title style</a:t>
            </a:r>
            <a:endParaRPr lang="en-US" dirty="0"/>
          </a:p>
        </p:txBody>
      </p:sp>
      <p:sp>
        <p:nvSpPr>
          <p:cNvPr id="18" name="Content Placeholder 2"/>
          <p:cNvSpPr>
            <a:spLocks noGrp="1"/>
          </p:cNvSpPr>
          <p:nvPr>
            <p:ph idx="1"/>
          </p:nvPr>
        </p:nvSpPr>
        <p:spPr>
          <a:xfrm>
            <a:off x="4161408" y="872207"/>
            <a:ext cx="4342512" cy="4955019"/>
          </a:xfrm>
        </p:spPr>
        <p:txBody>
          <a:bodyPr/>
          <a:lstStyle>
            <a:lvl1pPr>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70619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hart">
    <p:bg>
      <p:bgPr>
        <a:solidFill>
          <a:schemeClr val="tx2"/>
        </a:solidFill>
        <a:effectLst/>
      </p:bgPr>
    </p:bg>
    <p:spTree>
      <p:nvGrpSpPr>
        <p:cNvPr id="1" name=""/>
        <p:cNvGrpSpPr/>
        <p:nvPr/>
      </p:nvGrpSpPr>
      <p:grpSpPr>
        <a:xfrm>
          <a:off x="0" y="0"/>
          <a:ext cx="0" cy="0"/>
          <a:chOff x="0" y="0"/>
          <a:chExt cx="0" cy="0"/>
        </a:xfrm>
      </p:grpSpPr>
      <p:sp>
        <p:nvSpPr>
          <p:cNvPr id="12" name="Flowchart: Manual Input 11"/>
          <p:cNvSpPr/>
          <p:nvPr/>
        </p:nvSpPr>
        <p:spPr>
          <a:xfrm rot="5400000">
            <a:off x="-852855" y="852855"/>
            <a:ext cx="6858002" cy="5152292"/>
          </a:xfrm>
          <a:prstGeom prst="flowChartManualInpu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5" name="Straight Connector 14"/>
          <p:cNvCxnSpPr/>
          <p:nvPr/>
        </p:nvCxnSpPr>
        <p:spPr>
          <a:xfrm flipH="1">
            <a:off x="6558380" y="5743852"/>
            <a:ext cx="2585621" cy="1114148"/>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628651" y="872204"/>
            <a:ext cx="2660527" cy="818374"/>
          </a:xfrm>
        </p:spPr>
        <p:txBody>
          <a:bodyPr anchor="t">
            <a:noAutofit/>
          </a:bodyPr>
          <a:lstStyle>
            <a:lvl1pPr>
              <a:defRPr sz="2400">
                <a:solidFill>
                  <a:schemeClr val="tx2"/>
                </a:solidFill>
              </a:defRPr>
            </a:lvl1pPr>
          </a:lstStyle>
          <a:p>
            <a:r>
              <a:rPr lang="en-US"/>
              <a:t>Click to edit Master title style</a:t>
            </a:r>
            <a:endParaRPr lang="en-US" dirty="0"/>
          </a:p>
        </p:txBody>
      </p:sp>
      <p:sp>
        <p:nvSpPr>
          <p:cNvPr id="18" name="Content Placeholder 2"/>
          <p:cNvSpPr>
            <a:spLocks noGrp="1"/>
          </p:cNvSpPr>
          <p:nvPr>
            <p:ph idx="1"/>
          </p:nvPr>
        </p:nvSpPr>
        <p:spPr>
          <a:xfrm>
            <a:off x="4387123" y="872207"/>
            <a:ext cx="4342512" cy="4955019"/>
          </a:xfrm>
        </p:spPr>
        <p:txBody>
          <a:bodyPr/>
          <a:lstStyle>
            <a:lvl1pPr>
              <a:defRPr>
                <a:solidFill>
                  <a:schemeClr val="bg1"/>
                </a:solidFill>
              </a:defRPr>
            </a:lvl1pPr>
          </a:lstStyle>
          <a:p>
            <a:pPr lvl="0"/>
            <a:r>
              <a:rPr lang="en-US"/>
              <a:t>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Tree>
    <p:extLst>
      <p:ext uri="{BB962C8B-B14F-4D97-AF65-F5344CB8AC3E}">
        <p14:creationId xmlns:p14="http://schemas.microsoft.com/office/powerpoint/2010/main" val="264994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chart">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783" y="-2"/>
            <a:ext cx="2503170" cy="6858001"/>
          </a:xfrm>
          <a:prstGeom prst="rect">
            <a:avLst/>
          </a:prstGeom>
        </p:spPr>
      </p:pic>
      <p:sp>
        <p:nvSpPr>
          <p:cNvPr id="10" name="Flowchart: Manual Input 9"/>
          <p:cNvSpPr/>
          <p:nvPr/>
        </p:nvSpPr>
        <p:spPr>
          <a:xfrm rot="16200000">
            <a:off x="1509713" y="-776288"/>
            <a:ext cx="6858000" cy="8410575"/>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5" name="Straight Connector 14"/>
          <p:cNvCxnSpPr/>
          <p:nvPr/>
        </p:nvCxnSpPr>
        <p:spPr>
          <a:xfrm flipH="1">
            <a:off x="6558380" y="5743852"/>
            <a:ext cx="2585621" cy="1114148"/>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3945"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2283943" y="872204"/>
            <a:ext cx="6287126" cy="818374"/>
          </a:xfrm>
        </p:spPr>
        <p:txBody>
          <a:bodyPr anchor="t">
            <a:normAutofit/>
          </a:bodyPr>
          <a:lstStyle>
            <a:lvl1pPr>
              <a:defRPr sz="2400">
                <a:solidFill>
                  <a:schemeClr val="bg1"/>
                </a:solidFill>
              </a:defRPr>
            </a:lvl1pPr>
          </a:lstStyle>
          <a:p>
            <a:r>
              <a:rPr lang="en-US"/>
              <a:t>Click to edit Master title style</a:t>
            </a:r>
            <a:endParaRPr lang="en-US" dirty="0"/>
          </a:p>
        </p:txBody>
      </p:sp>
      <p:sp>
        <p:nvSpPr>
          <p:cNvPr id="18" name="Content Placeholder 2"/>
          <p:cNvSpPr>
            <a:spLocks noGrp="1"/>
          </p:cNvSpPr>
          <p:nvPr>
            <p:ph idx="1"/>
          </p:nvPr>
        </p:nvSpPr>
        <p:spPr>
          <a:xfrm>
            <a:off x="2283943" y="2336800"/>
            <a:ext cx="6287126" cy="3606800"/>
          </a:xfrm>
        </p:spPr>
        <p:txBody>
          <a:bodyPr/>
          <a:lstStyle>
            <a:lvl1pPr>
              <a:defRPr>
                <a:solidFill>
                  <a:schemeClr val="bg1"/>
                </a:solidFill>
              </a:defRPr>
            </a:lvl1pPr>
          </a:lstStyle>
          <a:p>
            <a:pPr lvl="0"/>
            <a:r>
              <a:rPr lang="en-US"/>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2" name="Picture 11"/>
          <p:cNvPicPr>
            <a:picLocks noChangeAspect="1"/>
          </p:cNvPicPr>
          <p:nvPr/>
        </p:nvPicPr>
        <p:blipFill>
          <a:blip r:embed="rId2"/>
          <a:stretch>
            <a:fillRect/>
          </a:stretch>
        </p:blipFill>
        <p:spPr>
          <a:xfrm>
            <a:off x="2783" y="-2"/>
            <a:ext cx="2503170" cy="6858001"/>
          </a:xfrm>
          <a:prstGeom prst="rect">
            <a:avLst/>
          </a:prstGeom>
        </p:spPr>
      </p:pic>
      <p:sp>
        <p:nvSpPr>
          <p:cNvPr id="13" name="Flowchart: Manual Input 12"/>
          <p:cNvSpPr/>
          <p:nvPr/>
        </p:nvSpPr>
        <p:spPr>
          <a:xfrm rot="16200000">
            <a:off x="1509713" y="-776288"/>
            <a:ext cx="6858000" cy="8410575"/>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9" name="Picture 18"/>
          <p:cNvPicPr>
            <a:picLocks noChangeAspect="1"/>
          </p:cNvPicPr>
          <p:nvPr userDrawn="1"/>
        </p:nvPicPr>
        <p:blipFill>
          <a:blip r:embed="rId2"/>
          <a:stretch>
            <a:fillRect/>
          </a:stretch>
        </p:blipFill>
        <p:spPr>
          <a:xfrm>
            <a:off x="2783" y="-2"/>
            <a:ext cx="2503170" cy="6858001"/>
          </a:xfrm>
          <a:prstGeom prst="rect">
            <a:avLst/>
          </a:prstGeom>
        </p:spPr>
      </p:pic>
      <p:sp>
        <p:nvSpPr>
          <p:cNvPr id="20" name="Flowchart: Manual Input 19"/>
          <p:cNvSpPr/>
          <p:nvPr userDrawn="1"/>
        </p:nvSpPr>
        <p:spPr>
          <a:xfrm rot="16200000">
            <a:off x="1509713" y="-776288"/>
            <a:ext cx="6858000" cy="8410575"/>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Tree>
    <p:extLst>
      <p:ext uri="{BB962C8B-B14F-4D97-AF65-F5344CB8AC3E}">
        <p14:creationId xmlns:p14="http://schemas.microsoft.com/office/powerpoint/2010/main" val="2963931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8_chart">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7" name="Straight Connector 16"/>
          <p:cNvCxnSpPr/>
          <p:nvPr/>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8650" y="4"/>
            <a:ext cx="0" cy="6879819"/>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84839" y="4"/>
            <a:ext cx="0" cy="6879819"/>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784772" y="3880614"/>
            <a:ext cx="352544" cy="451624"/>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6045" y="3327265"/>
            <a:ext cx="550202" cy="704834"/>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36738" y="-13467"/>
            <a:ext cx="2872483" cy="3679776"/>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628650" y="872204"/>
            <a:ext cx="7875270" cy="818374"/>
          </a:xfrm>
        </p:spPr>
        <p:txBody>
          <a:bodyPr anchor="t">
            <a:normAutofit/>
          </a:bodyPr>
          <a:lstStyle>
            <a:lvl1pPr>
              <a:defRPr sz="2400">
                <a:solidFill>
                  <a:schemeClr val="bg1"/>
                </a:solidFill>
              </a:defRPr>
            </a:lvl1pPr>
          </a:lstStyle>
          <a:p>
            <a:r>
              <a:rPr lang="en-US"/>
              <a:t>Click to edit Master title style</a:t>
            </a:r>
            <a:endParaRPr lang="en-US" dirty="0"/>
          </a:p>
        </p:txBody>
      </p:sp>
      <p:sp>
        <p:nvSpPr>
          <p:cNvPr id="22" name="Content Placeholder 2"/>
          <p:cNvSpPr>
            <a:spLocks noGrp="1"/>
          </p:cNvSpPr>
          <p:nvPr>
            <p:ph idx="1"/>
          </p:nvPr>
        </p:nvSpPr>
        <p:spPr>
          <a:xfrm>
            <a:off x="712880" y="2119141"/>
            <a:ext cx="7791041" cy="3708082"/>
          </a:xfrm>
        </p:spPr>
        <p:txBody>
          <a:bodyPr/>
          <a:lstStyle>
            <a:lvl1pPr>
              <a:defRPr>
                <a:solidFill>
                  <a:schemeClr val="bg1"/>
                </a:solidFill>
              </a:defRPr>
            </a:lvl1pPr>
          </a:lstStyle>
          <a:p>
            <a:pPr lvl="0"/>
            <a:r>
              <a:rPr lang="en-US"/>
              <a:t>Edit Master text styles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Tree>
    <p:extLst>
      <p:ext uri="{BB962C8B-B14F-4D97-AF65-F5344CB8AC3E}">
        <p14:creationId xmlns:p14="http://schemas.microsoft.com/office/powerpoint/2010/main" val="3700090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1_chart">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7" name="Straight Connector 16"/>
          <p:cNvCxnSpPr/>
          <p:nvPr userDrawn="1"/>
        </p:nvCxnSpPr>
        <p:spPr>
          <a:xfrm>
            <a:off x="4170694"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84839" y="4"/>
            <a:ext cx="0" cy="6879819"/>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54499" y="3"/>
            <a:ext cx="1989502" cy="1800713"/>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628650" y="872204"/>
            <a:ext cx="7875270" cy="818374"/>
          </a:xfrm>
        </p:spPr>
        <p:txBody>
          <a:bodyPr anchor="t">
            <a:normAutofit/>
          </a:bodyPr>
          <a:lstStyle>
            <a:lvl1pPr algn="ctr">
              <a:defRPr sz="2400">
                <a:solidFill>
                  <a:schemeClr val="bg1"/>
                </a:solidFill>
              </a:defRPr>
            </a:lvl1pPr>
          </a:lstStyle>
          <a:p>
            <a:r>
              <a:rPr lang="en-US"/>
              <a:t>Click to edit Master title style</a:t>
            </a:r>
            <a:endParaRPr lang="en-US" dirty="0"/>
          </a:p>
        </p:txBody>
      </p:sp>
      <p:sp>
        <p:nvSpPr>
          <p:cNvPr id="22" name="Content Placeholder 2"/>
          <p:cNvSpPr>
            <a:spLocks noGrp="1"/>
          </p:cNvSpPr>
          <p:nvPr>
            <p:ph idx="1"/>
          </p:nvPr>
        </p:nvSpPr>
        <p:spPr>
          <a:xfrm>
            <a:off x="712880" y="2119141"/>
            <a:ext cx="7791041" cy="3708082"/>
          </a:xfrm>
        </p:spPr>
        <p:txBody>
          <a:bodyPr/>
          <a:lstStyle>
            <a:lvl1pPr algn="ctr">
              <a:defRPr>
                <a:solidFill>
                  <a:schemeClr val="bg1"/>
                </a:solidFill>
              </a:defRPr>
            </a:lvl1pPr>
          </a:lstStyle>
          <a:p>
            <a:pPr lvl="0"/>
            <a:r>
              <a:rPr lang="en-US"/>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Tree>
    <p:extLst>
      <p:ext uri="{BB962C8B-B14F-4D97-AF65-F5344CB8AC3E}">
        <p14:creationId xmlns:p14="http://schemas.microsoft.com/office/powerpoint/2010/main" val="3990296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5_chart">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8" name="Straight Connector 17"/>
          <p:cNvCxnSpPr/>
          <p:nvPr/>
        </p:nvCxnSpPr>
        <p:spPr>
          <a:xfrm>
            <a:off x="8684839" y="4"/>
            <a:ext cx="0" cy="6879819"/>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54499" y="3"/>
            <a:ext cx="1989502" cy="1800713"/>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628650" y="872204"/>
            <a:ext cx="7875270" cy="818374"/>
          </a:xfrm>
        </p:spPr>
        <p:txBody>
          <a:bodyPr anchor="t">
            <a:normAutofit/>
          </a:bodyPr>
          <a:lstStyle>
            <a:lvl1pPr algn="ctr">
              <a:defRPr sz="2400">
                <a:solidFill>
                  <a:schemeClr val="bg1"/>
                </a:solidFill>
              </a:defRPr>
            </a:lvl1pPr>
          </a:lstStyle>
          <a:p>
            <a:r>
              <a:rPr lang="en-US"/>
              <a:t>Click to edit Master title style</a:t>
            </a:r>
            <a:endParaRPr lang="en-US" dirty="0"/>
          </a:p>
        </p:txBody>
      </p:sp>
      <p:sp>
        <p:nvSpPr>
          <p:cNvPr id="22" name="Content Placeholder 2"/>
          <p:cNvSpPr>
            <a:spLocks noGrp="1"/>
          </p:cNvSpPr>
          <p:nvPr>
            <p:ph idx="1"/>
          </p:nvPr>
        </p:nvSpPr>
        <p:spPr>
          <a:xfrm>
            <a:off x="712880" y="2119141"/>
            <a:ext cx="7791041" cy="3708082"/>
          </a:xfrm>
        </p:spPr>
        <p:txBody>
          <a:bodyPr/>
          <a:lstStyle>
            <a:lvl1pPr algn="ctr">
              <a:defRPr>
                <a:solidFill>
                  <a:schemeClr val="bg1"/>
                </a:solidFill>
              </a:defRPr>
            </a:lvl1pPr>
          </a:lstStyle>
          <a:p>
            <a:pPr lvl="0"/>
            <a:r>
              <a:rPr lang="en-US"/>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
        <p:nvSpPr>
          <p:cNvPr id="12" name="Right Triangle 11"/>
          <p:cNvSpPr/>
          <p:nvPr/>
        </p:nvSpPr>
        <p:spPr>
          <a:xfrm>
            <a:off x="1" y="5657850"/>
            <a:ext cx="1567542" cy="1200150"/>
          </a:xfrm>
          <a:prstGeom prst="rtTriangle">
            <a:avLst/>
          </a:prstGeom>
          <a:solidFill>
            <a:srgbClr val="82C34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ight Triangle 14"/>
          <p:cNvSpPr/>
          <p:nvPr/>
        </p:nvSpPr>
        <p:spPr>
          <a:xfrm>
            <a:off x="1" y="5731328"/>
            <a:ext cx="531960" cy="1126672"/>
          </a:xfrm>
          <a:prstGeom prst="rtTriangle">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Tree>
    <p:extLst>
      <p:ext uri="{BB962C8B-B14F-4D97-AF65-F5344CB8AC3E}">
        <p14:creationId xmlns:p14="http://schemas.microsoft.com/office/powerpoint/2010/main" val="3678526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9_chart">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8" name="Straight Connector 17"/>
          <p:cNvCxnSpPr/>
          <p:nvPr/>
        </p:nvCxnSpPr>
        <p:spPr>
          <a:xfrm>
            <a:off x="8684839" y="4"/>
            <a:ext cx="0" cy="6879819"/>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154499" y="3"/>
            <a:ext cx="1989502" cy="1800713"/>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628650" y="872204"/>
            <a:ext cx="7875270" cy="818374"/>
          </a:xfrm>
        </p:spPr>
        <p:txBody>
          <a:bodyPr anchor="t">
            <a:normAutofit/>
          </a:bodyPr>
          <a:lstStyle>
            <a:lvl1pPr algn="ctr">
              <a:defRPr sz="2400">
                <a:solidFill>
                  <a:schemeClr val="bg1"/>
                </a:solidFill>
              </a:defRPr>
            </a:lvl1pPr>
          </a:lstStyle>
          <a:p>
            <a:r>
              <a:rPr lang="en-US"/>
              <a:t>Click to edit Master title style</a:t>
            </a:r>
            <a:endParaRPr lang="en-US" dirty="0"/>
          </a:p>
        </p:txBody>
      </p:sp>
      <p:sp>
        <p:nvSpPr>
          <p:cNvPr id="22" name="Content Placeholder 2"/>
          <p:cNvSpPr>
            <a:spLocks noGrp="1"/>
          </p:cNvSpPr>
          <p:nvPr>
            <p:ph idx="1"/>
          </p:nvPr>
        </p:nvSpPr>
        <p:spPr>
          <a:xfrm>
            <a:off x="712880" y="2119141"/>
            <a:ext cx="7791041" cy="3708082"/>
          </a:xfrm>
        </p:spPr>
        <p:txBody>
          <a:bodyPr/>
          <a:lstStyle>
            <a:lvl1pPr algn="ctr">
              <a:defRPr>
                <a:solidFill>
                  <a:schemeClr val="bg1"/>
                </a:solidFill>
              </a:defRPr>
            </a:lvl1pPr>
          </a:lstStyle>
          <a:p>
            <a:pPr lvl="0"/>
            <a:r>
              <a:rPr lang="en-US"/>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
        <p:nvSpPr>
          <p:cNvPr id="17" name="Right Triangle 16"/>
          <p:cNvSpPr/>
          <p:nvPr userDrawn="1"/>
        </p:nvSpPr>
        <p:spPr>
          <a:xfrm>
            <a:off x="1948" y="4679630"/>
            <a:ext cx="2857592" cy="2178373"/>
          </a:xfrm>
          <a:prstGeom prst="rtTriangle">
            <a:avLst/>
          </a:prstGeom>
          <a:solidFill>
            <a:srgbClr val="82C34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ight Triangle 19"/>
          <p:cNvSpPr/>
          <p:nvPr userDrawn="1"/>
        </p:nvSpPr>
        <p:spPr>
          <a:xfrm>
            <a:off x="1949" y="4792436"/>
            <a:ext cx="1008382" cy="2065564"/>
          </a:xfrm>
          <a:prstGeom prst="rtTriangle">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Tree>
    <p:extLst>
      <p:ext uri="{BB962C8B-B14F-4D97-AF65-F5344CB8AC3E}">
        <p14:creationId xmlns:p14="http://schemas.microsoft.com/office/powerpoint/2010/main" val="846210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6_chart">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8" name="Straight Connector 17"/>
          <p:cNvCxnSpPr/>
          <p:nvPr/>
        </p:nvCxnSpPr>
        <p:spPr>
          <a:xfrm>
            <a:off x="8684839" y="4"/>
            <a:ext cx="0" cy="6879819"/>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54499" y="3"/>
            <a:ext cx="1989502" cy="1800713"/>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628650" y="872204"/>
            <a:ext cx="7875270" cy="818374"/>
          </a:xfrm>
        </p:spPr>
        <p:txBody>
          <a:bodyPr anchor="t">
            <a:normAutofit/>
          </a:bodyPr>
          <a:lstStyle>
            <a:lvl1pPr algn="ctr">
              <a:defRPr sz="2400">
                <a:solidFill>
                  <a:schemeClr val="bg1"/>
                </a:solidFill>
              </a:defRPr>
            </a:lvl1pPr>
          </a:lstStyle>
          <a:p>
            <a:r>
              <a:rPr lang="en-US"/>
              <a:t>Click to edit Master title style</a:t>
            </a:r>
            <a:endParaRPr lang="en-US" dirty="0"/>
          </a:p>
        </p:txBody>
      </p:sp>
      <p:sp>
        <p:nvSpPr>
          <p:cNvPr id="22" name="Content Placeholder 2"/>
          <p:cNvSpPr>
            <a:spLocks noGrp="1"/>
          </p:cNvSpPr>
          <p:nvPr>
            <p:ph idx="1"/>
          </p:nvPr>
        </p:nvSpPr>
        <p:spPr>
          <a:xfrm>
            <a:off x="712880" y="2119141"/>
            <a:ext cx="7791041" cy="3708082"/>
          </a:xfrm>
        </p:spPr>
        <p:txBody>
          <a:bodyPr/>
          <a:lstStyle>
            <a:lvl1pPr algn="ctr">
              <a:defRPr>
                <a:solidFill>
                  <a:schemeClr val="bg1"/>
                </a:solidFill>
              </a:defRPr>
            </a:lvl1pPr>
          </a:lstStyle>
          <a:p>
            <a:pPr lvl="0"/>
            <a:r>
              <a:rPr lang="en-US"/>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
        <p:nvSpPr>
          <p:cNvPr id="13" name="Right Triangle 12"/>
          <p:cNvSpPr/>
          <p:nvPr/>
        </p:nvSpPr>
        <p:spPr>
          <a:xfrm>
            <a:off x="1" y="5657850"/>
            <a:ext cx="1567542" cy="1200150"/>
          </a:xfrm>
          <a:prstGeom prst="rtTriangle">
            <a:avLst/>
          </a:prstGeom>
          <a:solidFill>
            <a:srgbClr val="82C34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ight Triangle 16"/>
          <p:cNvSpPr/>
          <p:nvPr/>
        </p:nvSpPr>
        <p:spPr>
          <a:xfrm>
            <a:off x="1" y="5731328"/>
            <a:ext cx="531960" cy="1126672"/>
          </a:xfrm>
          <a:prstGeom prst="rtTriangle">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Tree>
    <p:extLst>
      <p:ext uri="{BB962C8B-B14F-4D97-AF65-F5344CB8AC3E}">
        <p14:creationId xmlns:p14="http://schemas.microsoft.com/office/powerpoint/2010/main" val="328495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lowchart: Manual Input 10"/>
          <p:cNvSpPr/>
          <p:nvPr userDrawn="1"/>
        </p:nvSpPr>
        <p:spPr>
          <a:xfrm rot="5400000">
            <a:off x="-707091" y="1722347"/>
            <a:ext cx="5629834" cy="3368489"/>
          </a:xfrm>
          <a:prstGeom prst="flowChartManualInput">
            <a:avLst/>
          </a:prstGeom>
          <a:solidFill>
            <a:schemeClr val="tx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 name="Straight Connector 13"/>
          <p:cNvCxnSpPr/>
          <p:nvPr userDrawn="1"/>
        </p:nvCxnSpPr>
        <p:spPr>
          <a:xfrm>
            <a:off x="787543" y="3934629"/>
            <a:ext cx="2166672" cy="0"/>
          </a:xfrm>
          <a:prstGeom prst="line">
            <a:avLst/>
          </a:prstGeom>
          <a:ln w="9525">
            <a:solidFill>
              <a:schemeClr val="accent1">
                <a:alpha val="60000"/>
              </a:schemeClr>
            </a:solidFill>
            <a:headEnd type="non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733428" y="2209186"/>
            <a:ext cx="697360" cy="0"/>
          </a:xfrm>
          <a:prstGeom prst="line">
            <a:avLst/>
          </a:prstGeom>
          <a:ln w="57150">
            <a:solidFill>
              <a:srgbClr val="82C341"/>
            </a:solidFill>
            <a:headEnd type="none" w="sm" len="sm"/>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ctrTitle" hasCustomPrompt="1"/>
          </p:nvPr>
        </p:nvSpPr>
        <p:spPr>
          <a:xfrm>
            <a:off x="685802" y="2360818"/>
            <a:ext cx="3007577" cy="922713"/>
          </a:xfrm>
        </p:spPr>
        <p:txBody>
          <a:bodyPr anchor="b">
            <a:noAutofit/>
          </a:bodyPr>
          <a:lstStyle>
            <a:lvl1pPr algn="l">
              <a:defRPr sz="2400" b="1">
                <a:solidFill>
                  <a:schemeClr val="bg1"/>
                </a:solidFill>
                <a:latin typeface="Century Gothic" panose="020B0502020202020204" pitchFamily="34" charset="0"/>
              </a:defRPr>
            </a:lvl1pPr>
          </a:lstStyle>
          <a:p>
            <a:r>
              <a:rPr lang="en-US" dirty="0"/>
              <a:t>CLICK TO EDIT MASTER TITLE STYLE</a:t>
            </a:r>
          </a:p>
        </p:txBody>
      </p:sp>
      <p:sp>
        <p:nvSpPr>
          <p:cNvPr id="18" name="Subtitle 2"/>
          <p:cNvSpPr>
            <a:spLocks noGrp="1"/>
          </p:cNvSpPr>
          <p:nvPr>
            <p:ph type="subTitle" idx="1"/>
          </p:nvPr>
        </p:nvSpPr>
        <p:spPr>
          <a:xfrm>
            <a:off x="685801" y="3419159"/>
            <a:ext cx="3007579" cy="554325"/>
          </a:xfrm>
        </p:spPr>
        <p:txBody>
          <a:bodyPr>
            <a:normAutofit/>
          </a:bodyPr>
          <a:lstStyle>
            <a:lvl1pPr marL="0" indent="0" algn="l">
              <a:buNone/>
              <a:defRPr sz="1350">
                <a:solidFill>
                  <a:schemeClr val="accent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424" y="1335308"/>
            <a:ext cx="718419" cy="605646"/>
          </a:xfrm>
          <a:prstGeom prst="rect">
            <a:avLst/>
          </a:prstGeom>
        </p:spPr>
      </p:pic>
    </p:spTree>
    <p:extLst>
      <p:ext uri="{BB962C8B-B14F-4D97-AF65-F5344CB8AC3E}">
        <p14:creationId xmlns:p14="http://schemas.microsoft.com/office/powerpoint/2010/main" val="2741552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hart">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9142052" cy="6879820"/>
          </a:xfrm>
          <a:prstGeom prst="rect">
            <a:avLst/>
          </a:prstGeom>
        </p:spPr>
      </p:pic>
      <p:sp>
        <p:nvSpPr>
          <p:cNvPr id="3" name="Rectangle 2"/>
          <p:cNvSpPr/>
          <p:nvPr userDrawn="1"/>
        </p:nvSpPr>
        <p:spPr>
          <a:xfrm>
            <a:off x="0" y="0"/>
            <a:ext cx="9144000" cy="6879820"/>
          </a:xfrm>
          <a:prstGeom prst="rect">
            <a:avLst/>
          </a:prstGeom>
          <a:solidFill>
            <a:schemeClr val="tx2">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8" name="Straight Connector 17"/>
          <p:cNvCxnSpPr/>
          <p:nvPr/>
        </p:nvCxnSpPr>
        <p:spPr>
          <a:xfrm>
            <a:off x="8684839" y="4"/>
            <a:ext cx="0" cy="6879819"/>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54499" y="3"/>
            <a:ext cx="1989502" cy="1800713"/>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0" y="3030723"/>
            <a:ext cx="9144000" cy="818374"/>
          </a:xfrm>
        </p:spPr>
        <p:txBody>
          <a:bodyPr anchor="t">
            <a:normAutofit/>
          </a:bodyPr>
          <a:lstStyle>
            <a:lvl1pPr algn="ctr">
              <a:defRPr sz="2700">
                <a:solidFill>
                  <a:schemeClr val="bg1"/>
                </a:solidFill>
              </a:defRPr>
            </a:lvl1pPr>
          </a:lstStyle>
          <a:p>
            <a:r>
              <a:rPr lang="en-US" dirty="0"/>
              <a:t>Click to edit Master title style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
        <p:nvSpPr>
          <p:cNvPr id="24" name="Right Triangle 23"/>
          <p:cNvSpPr/>
          <p:nvPr userDrawn="1"/>
        </p:nvSpPr>
        <p:spPr>
          <a:xfrm>
            <a:off x="1948" y="4703362"/>
            <a:ext cx="2857592" cy="2178373"/>
          </a:xfrm>
          <a:prstGeom prst="rtTriangle">
            <a:avLst/>
          </a:prstGeom>
          <a:solidFill>
            <a:srgbClr val="82C341">
              <a:alpha val="56078"/>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Right Triangle 24"/>
          <p:cNvSpPr/>
          <p:nvPr userDrawn="1"/>
        </p:nvSpPr>
        <p:spPr>
          <a:xfrm>
            <a:off x="1949" y="4816168"/>
            <a:ext cx="1008382" cy="2065564"/>
          </a:xfrm>
          <a:prstGeom prst="rtTriangle">
            <a:avLst/>
          </a:prstGeom>
          <a:solidFill>
            <a:srgbClr val="82C34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7254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1_char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594"/>
          <a:stretch/>
        </p:blipFill>
        <p:spPr>
          <a:xfrm>
            <a:off x="0" y="4"/>
            <a:ext cx="9144000" cy="6879819"/>
          </a:xfrm>
          <a:prstGeom prst="rect">
            <a:avLst/>
          </a:prstGeom>
        </p:spPr>
      </p:pic>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8" name="Straight Connector 17"/>
          <p:cNvCxnSpPr/>
          <p:nvPr/>
        </p:nvCxnSpPr>
        <p:spPr>
          <a:xfrm>
            <a:off x="8684839" y="4"/>
            <a:ext cx="0" cy="6879819"/>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54499" y="3"/>
            <a:ext cx="1989502" cy="1800713"/>
          </a:xfrm>
          <a:prstGeom prst="line">
            <a:avLst/>
          </a:prstGeom>
          <a:ln>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628650" y="872204"/>
            <a:ext cx="7875270" cy="818374"/>
          </a:xfrm>
        </p:spPr>
        <p:txBody>
          <a:bodyPr anchor="t">
            <a:normAutofit/>
          </a:bodyPr>
          <a:lstStyle>
            <a:lvl1pPr algn="ctr">
              <a:defRPr sz="2400">
                <a:solidFill>
                  <a:schemeClr val="bg1"/>
                </a:solidFill>
              </a:defRPr>
            </a:lvl1pPr>
          </a:lstStyle>
          <a:p>
            <a:r>
              <a:rPr lang="en-US"/>
              <a:t>Click to edit Master title style</a:t>
            </a:r>
            <a:endParaRPr lang="en-US" dirty="0"/>
          </a:p>
        </p:txBody>
      </p:sp>
      <p:sp>
        <p:nvSpPr>
          <p:cNvPr id="22" name="Content Placeholder 2"/>
          <p:cNvSpPr>
            <a:spLocks noGrp="1"/>
          </p:cNvSpPr>
          <p:nvPr>
            <p:ph idx="1"/>
          </p:nvPr>
        </p:nvSpPr>
        <p:spPr>
          <a:xfrm>
            <a:off x="712880" y="2119141"/>
            <a:ext cx="7791041" cy="3708082"/>
          </a:xfrm>
        </p:spPr>
        <p:txBody>
          <a:bodyPr/>
          <a:lstStyle>
            <a:lvl1pPr algn="ctr">
              <a:defRPr>
                <a:solidFill>
                  <a:schemeClr val="bg1"/>
                </a:solidFill>
              </a:defRPr>
            </a:lvl1pPr>
          </a:lstStyle>
          <a:p>
            <a:pPr lvl="0"/>
            <a:r>
              <a:rPr lang="en-US"/>
              <a:t>Edit Master text styles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
        <p:nvSpPr>
          <p:cNvPr id="24" name="Right Triangle 23"/>
          <p:cNvSpPr/>
          <p:nvPr userDrawn="1"/>
        </p:nvSpPr>
        <p:spPr>
          <a:xfrm>
            <a:off x="1948" y="4703362"/>
            <a:ext cx="2857592" cy="2178373"/>
          </a:xfrm>
          <a:prstGeom prst="rtTriangle">
            <a:avLst/>
          </a:prstGeom>
          <a:solidFill>
            <a:srgbClr val="82C341">
              <a:alpha val="56078"/>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Right Triangle 24"/>
          <p:cNvSpPr/>
          <p:nvPr userDrawn="1"/>
        </p:nvSpPr>
        <p:spPr>
          <a:xfrm>
            <a:off x="1949" y="4816168"/>
            <a:ext cx="1008382" cy="2065564"/>
          </a:xfrm>
          <a:prstGeom prst="rtTriangle">
            <a:avLst/>
          </a:prstGeom>
          <a:solidFill>
            <a:srgbClr val="82C34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82834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0_chart">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sp>
        <p:nvSpPr>
          <p:cNvPr id="16" name="Title 1"/>
          <p:cNvSpPr>
            <a:spLocks noGrp="1"/>
          </p:cNvSpPr>
          <p:nvPr>
            <p:ph type="title"/>
          </p:nvPr>
        </p:nvSpPr>
        <p:spPr>
          <a:xfrm>
            <a:off x="628650" y="872204"/>
            <a:ext cx="7875270" cy="818374"/>
          </a:xfrm>
        </p:spPr>
        <p:txBody>
          <a:bodyPr anchor="t">
            <a:normAutofit/>
          </a:bodyPr>
          <a:lstStyle>
            <a:lvl1pPr algn="ctr">
              <a:defRPr sz="2400">
                <a:solidFill>
                  <a:schemeClr val="bg1"/>
                </a:solidFill>
              </a:defRPr>
            </a:lvl1pPr>
          </a:lstStyle>
          <a:p>
            <a:r>
              <a:rPr lang="en-US"/>
              <a:t>Click to edit Master title style</a:t>
            </a:r>
            <a:endParaRPr lang="en-US" dirty="0"/>
          </a:p>
        </p:txBody>
      </p:sp>
      <p:sp>
        <p:nvSpPr>
          <p:cNvPr id="22" name="Content Placeholder 2"/>
          <p:cNvSpPr>
            <a:spLocks noGrp="1"/>
          </p:cNvSpPr>
          <p:nvPr>
            <p:ph idx="1"/>
          </p:nvPr>
        </p:nvSpPr>
        <p:spPr>
          <a:xfrm>
            <a:off x="712880" y="2119141"/>
            <a:ext cx="7791041" cy="3708082"/>
          </a:xfrm>
        </p:spPr>
        <p:txBody>
          <a:bodyPr/>
          <a:lstStyle>
            <a:lvl1pPr algn="ctr">
              <a:defRPr>
                <a:solidFill>
                  <a:schemeClr val="bg1"/>
                </a:solidFill>
              </a:defRPr>
            </a:lvl1pPr>
          </a:lstStyle>
          <a:p>
            <a:pPr lvl="0"/>
            <a:r>
              <a:rPr lang="en-US"/>
              <a:t>Edit Master text styles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6105" y="6384881"/>
            <a:ext cx="624965" cy="181656"/>
          </a:xfrm>
          <a:prstGeom prst="rect">
            <a:avLst/>
          </a:prstGeom>
        </p:spPr>
      </p:pic>
    </p:spTree>
    <p:extLst>
      <p:ext uri="{BB962C8B-B14F-4D97-AF65-F5344CB8AC3E}">
        <p14:creationId xmlns:p14="http://schemas.microsoft.com/office/powerpoint/2010/main" val="3230279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2_char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1" name="Straight Connector 10"/>
          <p:cNvCxnSpPr/>
          <p:nvPr userDrawn="1"/>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28650" y="4"/>
            <a:ext cx="0" cy="687981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763" y="1018362"/>
            <a:ext cx="593704" cy="760562"/>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628650" y="872204"/>
            <a:ext cx="7875270" cy="818374"/>
          </a:xfrm>
        </p:spPr>
        <p:txBody>
          <a:bodyPr anchor="t">
            <a:normAutofit/>
          </a:bodyPr>
          <a:lstStyle>
            <a:lvl1pPr>
              <a:defRPr sz="2400">
                <a:solidFill>
                  <a:schemeClr val="tx2"/>
                </a:solidFill>
              </a:defRPr>
            </a:lvl1pPr>
          </a:lstStyle>
          <a:p>
            <a:r>
              <a:rPr lang="en-US"/>
              <a:t>Click to edit Master title style</a:t>
            </a:r>
            <a:endParaRPr lang="en-US" dirty="0"/>
          </a:p>
        </p:txBody>
      </p:sp>
      <p:sp>
        <p:nvSpPr>
          <p:cNvPr id="20" name="Content Placeholder 2"/>
          <p:cNvSpPr>
            <a:spLocks noGrp="1"/>
          </p:cNvSpPr>
          <p:nvPr>
            <p:ph idx="1"/>
          </p:nvPr>
        </p:nvSpPr>
        <p:spPr>
          <a:xfrm>
            <a:off x="712880" y="2119141"/>
            <a:ext cx="7791041" cy="3708082"/>
          </a:xfrm>
        </p:spPr>
        <p:txBody>
          <a:bodyPr/>
          <a:lstStyle>
            <a:lvl1pPr>
              <a:defRPr>
                <a:solidFill>
                  <a:schemeClr val="tx2"/>
                </a:solidFill>
              </a:defRPr>
            </a:lvl1pPr>
          </a:lstStyle>
          <a:p>
            <a:pPr lvl="0"/>
            <a:r>
              <a:rPr lang="en-US"/>
              <a:t>Edit Master text styles</a:t>
            </a:r>
          </a:p>
        </p:txBody>
      </p:sp>
      <p:cxnSp>
        <p:nvCxnSpPr>
          <p:cNvPr id="10" name="Straight Connector 9"/>
          <p:cNvCxnSpPr/>
          <p:nvPr/>
        </p:nvCxnSpPr>
        <p:spPr>
          <a:xfrm>
            <a:off x="8673953" y="4"/>
            <a:ext cx="0" cy="687981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4806" y="-21819"/>
            <a:ext cx="547585" cy="70148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673953" y="4"/>
            <a:ext cx="0" cy="687981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84806" y="-21819"/>
            <a:ext cx="547585" cy="70148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140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_char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1" name="Straight Connector 10"/>
          <p:cNvCxnSpPr/>
          <p:nvPr userDrawn="1"/>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8650" y="4"/>
            <a:ext cx="0" cy="6879819"/>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63" y="1018362"/>
            <a:ext cx="593704" cy="760562"/>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628650" y="872204"/>
            <a:ext cx="7875270" cy="818374"/>
          </a:xfrm>
        </p:spPr>
        <p:txBody>
          <a:bodyPr anchor="t">
            <a:normAutofit/>
          </a:bodyPr>
          <a:lstStyle>
            <a:lvl1pPr>
              <a:defRPr sz="2400">
                <a:solidFill>
                  <a:schemeClr val="tx2"/>
                </a:solidFill>
              </a:defRPr>
            </a:lvl1pPr>
          </a:lstStyle>
          <a:p>
            <a:r>
              <a:rPr lang="en-US"/>
              <a:t>Click to edit Master title style</a:t>
            </a:r>
            <a:endParaRPr lang="en-US" dirty="0"/>
          </a:p>
        </p:txBody>
      </p:sp>
      <p:sp>
        <p:nvSpPr>
          <p:cNvPr id="20" name="Content Placeholder 2"/>
          <p:cNvSpPr>
            <a:spLocks noGrp="1"/>
          </p:cNvSpPr>
          <p:nvPr>
            <p:ph idx="1"/>
          </p:nvPr>
        </p:nvSpPr>
        <p:spPr>
          <a:xfrm>
            <a:off x="712880" y="2119141"/>
            <a:ext cx="7791041" cy="3708082"/>
          </a:xfrm>
        </p:spPr>
        <p:txBody>
          <a:bodyPr/>
          <a:lstStyle>
            <a:lvl1pPr>
              <a:defRPr>
                <a:solidFill>
                  <a:schemeClr val="tx2"/>
                </a:solidFill>
              </a:defRPr>
            </a:lvl1pPr>
          </a:lstStyle>
          <a:p>
            <a:pPr lvl="0"/>
            <a:r>
              <a:rPr lang="en-US"/>
              <a:t>Edit Master text styles</a:t>
            </a:r>
          </a:p>
        </p:txBody>
      </p:sp>
      <p:cxnSp>
        <p:nvCxnSpPr>
          <p:cNvPr id="12" name="Straight Connector 11"/>
          <p:cNvCxnSpPr/>
          <p:nvPr/>
        </p:nvCxnSpPr>
        <p:spPr>
          <a:xfrm>
            <a:off x="8673953" y="4"/>
            <a:ext cx="0" cy="6879819"/>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84806" y="-21819"/>
            <a:ext cx="547585" cy="701481"/>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673953" y="4"/>
            <a:ext cx="0" cy="6879819"/>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4806" y="-21819"/>
            <a:ext cx="547585" cy="701481"/>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673953" y="4"/>
            <a:ext cx="0" cy="6879819"/>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084806" y="-21819"/>
            <a:ext cx="547585" cy="701481"/>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148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char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1" name="Straight Connector 10"/>
          <p:cNvCxnSpPr/>
          <p:nvPr userDrawn="1"/>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335383" y="636173"/>
            <a:ext cx="0" cy="57476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28652" y="872204"/>
            <a:ext cx="2605001" cy="818374"/>
          </a:xfrm>
        </p:spPr>
        <p:txBody>
          <a:bodyPr anchor="t"/>
          <a:lstStyle>
            <a:lvl1pPr>
              <a:defRPr>
                <a:solidFill>
                  <a:schemeClr val="tx2"/>
                </a:solidFill>
              </a:defRPr>
            </a:lvl1pPr>
          </a:lstStyle>
          <a:p>
            <a:r>
              <a:rPr lang="en-US"/>
              <a:t>Click to edit Master title style</a:t>
            </a:r>
            <a:endParaRPr lang="en-US" dirty="0"/>
          </a:p>
        </p:txBody>
      </p:sp>
      <p:sp>
        <p:nvSpPr>
          <p:cNvPr id="10" name="Content Placeholder 2"/>
          <p:cNvSpPr>
            <a:spLocks noGrp="1"/>
          </p:cNvSpPr>
          <p:nvPr>
            <p:ph idx="1"/>
          </p:nvPr>
        </p:nvSpPr>
        <p:spPr>
          <a:xfrm>
            <a:off x="3884024" y="872206"/>
            <a:ext cx="3524697" cy="5020971"/>
          </a:xfrm>
        </p:spPr>
        <p:txBody>
          <a:bodyPr/>
          <a:lstStyle>
            <a:lvl1pPr>
              <a:defRPr>
                <a:solidFill>
                  <a:schemeClr val="tx2"/>
                </a:solidFill>
              </a:defRPr>
            </a:lvl1pPr>
          </a:lstStyle>
          <a:p>
            <a:pPr lvl="0"/>
            <a:r>
              <a:rPr lang="en-US"/>
              <a:t>Edit Master text styles</a:t>
            </a:r>
          </a:p>
        </p:txBody>
      </p:sp>
      <p:sp>
        <p:nvSpPr>
          <p:cNvPr id="12" name="Right Triangle 11"/>
          <p:cNvSpPr/>
          <p:nvPr/>
        </p:nvSpPr>
        <p:spPr>
          <a:xfrm>
            <a:off x="2" y="5649362"/>
            <a:ext cx="1480241" cy="1208638"/>
          </a:xfrm>
          <a:prstGeom prst="rtTriangle">
            <a:avLst/>
          </a:prstGeom>
          <a:solidFill>
            <a:srgbClr val="82C34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ight Triangle 12"/>
          <p:cNvSpPr/>
          <p:nvPr/>
        </p:nvSpPr>
        <p:spPr>
          <a:xfrm>
            <a:off x="0" y="5649362"/>
            <a:ext cx="628650" cy="1208638"/>
          </a:xfrm>
          <a:prstGeom prst="rtTriangle">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744164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4_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72204"/>
            <a:ext cx="2821132" cy="818374"/>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884024" y="872204"/>
            <a:ext cx="3524697" cy="3708082"/>
          </a:xfrm>
        </p:spPr>
        <p:txBody>
          <a:bodyPr/>
          <a:lstStyle>
            <a:lvl1pPr>
              <a:defRPr>
                <a:solidFill>
                  <a:schemeClr val="tx2"/>
                </a:solidFill>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11" name="Straight Connector 10"/>
          <p:cNvCxnSpPr/>
          <p:nvPr userDrawn="1"/>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543300" y="636173"/>
            <a:ext cx="0" cy="57476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320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72204"/>
            <a:ext cx="2821132" cy="818374"/>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884024" y="872204"/>
            <a:ext cx="3524697" cy="3708082"/>
          </a:xfrm>
        </p:spPr>
        <p:txBody>
          <a:bodyPr/>
          <a:lstStyle>
            <a:lvl1pPr>
              <a:defRPr>
                <a:solidFill>
                  <a:schemeClr val="tx2"/>
                </a:solidFill>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spTree>
    <p:extLst>
      <p:ext uri="{BB962C8B-B14F-4D97-AF65-F5344CB8AC3E}">
        <p14:creationId xmlns:p14="http://schemas.microsoft.com/office/powerpoint/2010/main" val="4164517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30"/>
            <a:ext cx="8458200" cy="834473"/>
          </a:xfrm>
        </p:spPr>
        <p:txBody>
          <a:bodyPr lIns="0" tIns="0" rIns="0" bIns="0" anchor="b">
            <a:normAutofit/>
          </a:bodyPr>
          <a:lstStyle>
            <a:lvl1pPr>
              <a:defRPr sz="2100"/>
            </a:lvl1pPr>
          </a:lstStyle>
          <a:p>
            <a:r>
              <a:rPr lang="en-US" dirty="0"/>
              <a:t>Click to edit Master title style</a:t>
            </a:r>
          </a:p>
        </p:txBody>
      </p:sp>
      <p:sp>
        <p:nvSpPr>
          <p:cNvPr id="8" name="Text Placeholder 9"/>
          <p:cNvSpPr>
            <a:spLocks noGrp="1"/>
          </p:cNvSpPr>
          <p:nvPr>
            <p:ph type="body" sz="quarter" idx="15" hasCustomPrompt="1"/>
          </p:nvPr>
        </p:nvSpPr>
        <p:spPr bwMode="gray">
          <a:xfrm>
            <a:off x="356621" y="1239979"/>
            <a:ext cx="8454009" cy="186974"/>
          </a:xfrm>
          <a:prstGeom prst="rect">
            <a:avLst/>
          </a:prstGeom>
          <a:noFill/>
        </p:spPr>
        <p:txBody>
          <a:bodyPr wrap="square" lIns="0" tIns="0" rIns="0" bIns="0" rtlCol="0">
            <a:spAutoFit/>
          </a:bodyPr>
          <a:lstStyle>
            <a:lvl1pPr marL="0" indent="0" algn="l" rtl="0" fontAlgn="base">
              <a:lnSpc>
                <a:spcPct val="90000"/>
              </a:lnSpc>
              <a:spcBef>
                <a:spcPct val="0"/>
              </a:spcBef>
              <a:spcAft>
                <a:spcPct val="0"/>
              </a:spcAft>
              <a:buNone/>
              <a:defRPr lang="en-US" sz="13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12">
            <a:extLst>
              <a:ext uri="{FF2B5EF4-FFF2-40B4-BE49-F238E27FC236}">
                <a16:creationId xmlns:a16="http://schemas.microsoft.com/office/drawing/2014/main" id="{3F3405AF-E427-5146-91C4-7C03626B757F}"/>
              </a:ext>
            </a:extLst>
          </p:cNvPr>
          <p:cNvSpPr>
            <a:spLocks noGrp="1"/>
          </p:cNvSpPr>
          <p:nvPr>
            <p:ph type="body" sz="quarter" idx="16" hasCustomPrompt="1"/>
          </p:nvPr>
        </p:nvSpPr>
        <p:spPr>
          <a:xfrm>
            <a:off x="356616" y="6293759"/>
            <a:ext cx="7680960" cy="415019"/>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cxnSp>
        <p:nvCxnSpPr>
          <p:cNvPr id="20" name="Straight Connector 19"/>
          <p:cNvCxnSpPr/>
          <p:nvPr userDrawn="1"/>
        </p:nvCxnSpPr>
        <p:spPr>
          <a:xfrm>
            <a:off x="356617" y="1113854"/>
            <a:ext cx="859328" cy="0"/>
          </a:xfrm>
          <a:prstGeom prst="line">
            <a:avLst/>
          </a:prstGeom>
          <a:ln w="76200">
            <a:solidFill>
              <a:schemeClr val="accent1"/>
            </a:solidFill>
            <a:head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42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1-turq">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7" name="Straight Connector 6"/>
          <p:cNvCxnSpPr/>
          <p:nvPr/>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70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1-turq">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7" name="Straight Connector 6"/>
          <p:cNvCxnSpPr/>
          <p:nvPr/>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sp>
        <p:nvSpPr>
          <p:cNvPr id="8" name="Right Triangle 7"/>
          <p:cNvSpPr/>
          <p:nvPr/>
        </p:nvSpPr>
        <p:spPr>
          <a:xfrm>
            <a:off x="1" y="5657850"/>
            <a:ext cx="1567542" cy="1200150"/>
          </a:xfrm>
          <a:prstGeom prst="rtTriangle">
            <a:avLst/>
          </a:prstGeom>
          <a:solidFill>
            <a:srgbClr val="82C34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Triangle 8"/>
          <p:cNvSpPr/>
          <p:nvPr/>
        </p:nvSpPr>
        <p:spPr>
          <a:xfrm>
            <a:off x="1" y="5731328"/>
            <a:ext cx="531960" cy="1126672"/>
          </a:xfrm>
          <a:prstGeom prst="rtTriangle">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ight Triangle 9"/>
          <p:cNvSpPr/>
          <p:nvPr userDrawn="1"/>
        </p:nvSpPr>
        <p:spPr>
          <a:xfrm>
            <a:off x="1" y="5657850"/>
            <a:ext cx="1567542" cy="1200150"/>
          </a:xfrm>
          <a:prstGeom prst="rtTriangle">
            <a:avLst/>
          </a:prstGeom>
          <a:solidFill>
            <a:srgbClr val="82C34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ight Triangle 10"/>
          <p:cNvSpPr/>
          <p:nvPr userDrawn="1"/>
        </p:nvSpPr>
        <p:spPr>
          <a:xfrm>
            <a:off x="1" y="5731328"/>
            <a:ext cx="531960" cy="1126672"/>
          </a:xfrm>
          <a:prstGeom prst="rtTriangle">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81681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1-turq">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gn="ctr">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7" name="Straight Connector 6"/>
          <p:cNvCxnSpPr/>
          <p:nvPr/>
        </p:nvCxnSpPr>
        <p:spPr>
          <a:xfrm>
            <a:off x="4105276"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sp>
        <p:nvSpPr>
          <p:cNvPr id="8" name="Right Triangle 7"/>
          <p:cNvSpPr/>
          <p:nvPr/>
        </p:nvSpPr>
        <p:spPr>
          <a:xfrm>
            <a:off x="1" y="5657850"/>
            <a:ext cx="1567542" cy="1200150"/>
          </a:xfrm>
          <a:prstGeom prst="rtTriangle">
            <a:avLst/>
          </a:prstGeom>
          <a:solidFill>
            <a:srgbClr val="82C34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Triangle 8"/>
          <p:cNvSpPr/>
          <p:nvPr/>
        </p:nvSpPr>
        <p:spPr>
          <a:xfrm>
            <a:off x="1" y="5731328"/>
            <a:ext cx="531960" cy="1126672"/>
          </a:xfrm>
          <a:prstGeom prst="rtTriangle">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96185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crim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7" name="Straight Connector 6"/>
          <p:cNvCxnSpPr/>
          <p:nvPr/>
        </p:nvCxnSpPr>
        <p:spPr>
          <a:xfrm>
            <a:off x="628651" y="665018"/>
            <a:ext cx="859328"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62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1-crim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cxnSp>
        <p:nvCxnSpPr>
          <p:cNvPr id="7" name="Straight Connector 6"/>
          <p:cNvCxnSpPr/>
          <p:nvPr userDrawn="1"/>
        </p:nvCxnSpPr>
        <p:spPr>
          <a:xfrm>
            <a:off x="628651" y="665018"/>
            <a:ext cx="859328" cy="0"/>
          </a:xfrm>
          <a:prstGeom prst="line">
            <a:avLst/>
          </a:prstGeom>
          <a:ln w="76200">
            <a:solidFill>
              <a:srgbClr val="82C3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26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1-turq">
    <p:spTree>
      <p:nvGrpSpPr>
        <p:cNvPr id="1" name=""/>
        <p:cNvGrpSpPr/>
        <p:nvPr/>
      </p:nvGrpSpPr>
      <p:grpSpPr>
        <a:xfrm>
          <a:off x="0" y="0"/>
          <a:ext cx="0" cy="0"/>
          <a:chOff x="0" y="0"/>
          <a:chExt cx="0" cy="0"/>
        </a:xfrm>
      </p:grpSpPr>
      <p:sp>
        <p:nvSpPr>
          <p:cNvPr id="2" name="Title 1"/>
          <p:cNvSpPr>
            <a:spLocks noGrp="1"/>
          </p:cNvSpPr>
          <p:nvPr>
            <p:ph type="title"/>
          </p:nvPr>
        </p:nvSpPr>
        <p:spPr>
          <a:xfrm>
            <a:off x="628650" y="2745394"/>
            <a:ext cx="7933104" cy="785774"/>
          </a:xfrm>
        </p:spPr>
        <p:txBody>
          <a:bodyPr anchor="t"/>
          <a:lstStyle>
            <a:lvl1pPr algn="ctr">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pic>
        <p:nvPicPr>
          <p:cNvPr id="5" name="Picture 4"/>
          <p:cNvPicPr>
            <a:picLocks noChangeAspect="1"/>
          </p:cNvPicPr>
          <p:nvPr/>
        </p:nvPicPr>
        <p:blipFill>
          <a:blip r:embed="rId2"/>
          <a:stretch>
            <a:fillRect/>
          </a:stretch>
        </p:blipFill>
        <p:spPr>
          <a:xfrm>
            <a:off x="1949" y="5620408"/>
            <a:ext cx="1486029" cy="1237595"/>
          </a:xfrm>
          <a:prstGeom prst="rect">
            <a:avLst/>
          </a:prstGeom>
        </p:spPr>
      </p:pic>
      <p:sp>
        <p:nvSpPr>
          <p:cNvPr id="10" name="Rectangle 9"/>
          <p:cNvSpPr/>
          <p:nvPr/>
        </p:nvSpPr>
        <p:spPr>
          <a:xfrm>
            <a:off x="7919885" y="6302480"/>
            <a:ext cx="781665" cy="446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2"/>
          <a:stretch>
            <a:fillRect/>
          </a:stretch>
        </p:blipFill>
        <p:spPr>
          <a:xfrm>
            <a:off x="1949" y="5620408"/>
            <a:ext cx="1486029" cy="1237595"/>
          </a:xfrm>
          <a:prstGeom prst="rect">
            <a:avLst/>
          </a:prstGeom>
        </p:spPr>
      </p:pic>
      <p:sp>
        <p:nvSpPr>
          <p:cNvPr id="11" name="Rectangle 10"/>
          <p:cNvSpPr/>
          <p:nvPr/>
        </p:nvSpPr>
        <p:spPr>
          <a:xfrm>
            <a:off x="7919885" y="6302480"/>
            <a:ext cx="781665" cy="446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8111" y="4923134"/>
            <a:ext cx="1114184" cy="937099"/>
          </a:xfrm>
          <a:prstGeom prst="rect">
            <a:avLst/>
          </a:prstGeom>
        </p:spPr>
      </p:pic>
      <p:sp>
        <p:nvSpPr>
          <p:cNvPr id="13" name="Rectangle 12"/>
          <p:cNvSpPr/>
          <p:nvPr userDrawn="1"/>
        </p:nvSpPr>
        <p:spPr>
          <a:xfrm>
            <a:off x="7919885" y="6302480"/>
            <a:ext cx="781665" cy="446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2771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1-turq">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525B1-14D3-4043-96C3-3E66F944D188}" type="slidenum">
              <a:rPr lang="en-US" smtClean="0"/>
              <a:t>‹#›</a:t>
            </a:fld>
            <a:endParaRPr lang="en-US" dirty="0"/>
          </a:p>
        </p:txBody>
      </p:sp>
      <p:sp>
        <p:nvSpPr>
          <p:cNvPr id="11" name="Right Triangle 10"/>
          <p:cNvSpPr/>
          <p:nvPr/>
        </p:nvSpPr>
        <p:spPr>
          <a:xfrm>
            <a:off x="1" y="5657850"/>
            <a:ext cx="1567542" cy="1200150"/>
          </a:xfrm>
          <a:prstGeom prst="rtTriangle">
            <a:avLst/>
          </a:prstGeom>
          <a:solidFill>
            <a:srgbClr val="82C34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ight Triangle 11"/>
          <p:cNvSpPr/>
          <p:nvPr/>
        </p:nvSpPr>
        <p:spPr>
          <a:xfrm>
            <a:off x="1" y="5731328"/>
            <a:ext cx="531960" cy="1126672"/>
          </a:xfrm>
          <a:prstGeom prst="rtTriangle">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67454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72207"/>
            <a:ext cx="793310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468881"/>
            <a:ext cx="7933104" cy="370808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3566502" y="6383832"/>
            <a:ext cx="20574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fld id="{856525B1-14D3-4043-96C3-3E66F944D188}" type="slidenum">
              <a:rPr lang="en-US" smtClean="0"/>
              <a:pPr/>
              <a:t>‹#›</a:t>
            </a:fld>
            <a:endParaRPr lang="en-US" dirty="0"/>
          </a:p>
        </p:txBody>
      </p:sp>
      <p:pic>
        <p:nvPicPr>
          <p:cNvPr id="5" name="Picture 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939940" y="6384739"/>
            <a:ext cx="621815" cy="180740"/>
          </a:xfrm>
          <a:prstGeom prst="rect">
            <a:avLst/>
          </a:prstGeom>
        </p:spPr>
      </p:pic>
    </p:spTree>
    <p:extLst>
      <p:ext uri="{BB962C8B-B14F-4D97-AF65-F5344CB8AC3E}">
        <p14:creationId xmlns:p14="http://schemas.microsoft.com/office/powerpoint/2010/main" val="1275217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Lst>
  <p:hf sldNum="0" hdr="0" dt="0"/>
  <p:txStyles>
    <p:titleStyle>
      <a:lvl1pPr algn="l" defTabSz="685800" rtl="0" eaLnBrk="1" latinLnBrk="0" hangingPunct="1">
        <a:lnSpc>
          <a:spcPct val="90000"/>
        </a:lnSpc>
        <a:spcBef>
          <a:spcPct val="0"/>
        </a:spcBef>
        <a:buNone/>
        <a:defRPr sz="2400" b="1" kern="1200">
          <a:solidFill>
            <a:schemeClr val="tx2"/>
          </a:solidFill>
          <a:latin typeface="Century Gothic" panose="020B050202020202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2"/>
          </a:solidFill>
          <a:latin typeface="+mn-lt"/>
          <a:ea typeface="+mn-ea"/>
          <a:cs typeface="Segoe UI"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aleway" panose="020B0003030101060003"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aleway" panose="020B0003030101060003"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mailto:Julie.Waller@Alliant.com"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34157" y="6492530"/>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2" name="Title 1"/>
          <p:cNvSpPr>
            <a:spLocks noGrp="1"/>
          </p:cNvSpPr>
          <p:nvPr>
            <p:ph type="title"/>
          </p:nvPr>
        </p:nvSpPr>
        <p:spPr>
          <a:xfrm>
            <a:off x="234403" y="2306611"/>
            <a:ext cx="8410833" cy="1060044"/>
          </a:xfrm>
        </p:spPr>
        <p:txBody>
          <a:bodyPr>
            <a:noAutofit/>
          </a:bodyPr>
          <a:lstStyle/>
          <a:p>
            <a:r>
              <a:rPr lang="en-US" sz="6000" dirty="0">
                <a:latin typeface="Arial" panose="020B0604020202020204" pitchFamily="34" charset="0"/>
                <a:cs typeface="Arial" panose="020B0604020202020204" pitchFamily="34" charset="0"/>
              </a:rPr>
              <a:t>Telematics</a:t>
            </a:r>
          </a:p>
        </p:txBody>
      </p:sp>
      <p:sp>
        <p:nvSpPr>
          <p:cNvPr id="7" name="Title 3">
            <a:extLst>
              <a:ext uri="{FF2B5EF4-FFF2-40B4-BE49-F238E27FC236}">
                <a16:creationId xmlns:a16="http://schemas.microsoft.com/office/drawing/2014/main" id="{B57C2B7A-2B97-8945-8C7E-F8A8D1F03D54}"/>
              </a:ext>
            </a:extLst>
          </p:cNvPr>
          <p:cNvSpPr txBox="1">
            <a:spLocks/>
          </p:cNvSpPr>
          <p:nvPr/>
        </p:nvSpPr>
        <p:spPr>
          <a:xfrm>
            <a:off x="821077" y="4586876"/>
            <a:ext cx="7824159" cy="16562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Speaker: </a:t>
            </a:r>
          </a:p>
          <a:p>
            <a:r>
              <a:rPr lang="en-US" sz="2000" dirty="0">
                <a:solidFill>
                  <a:schemeClr val="bg1"/>
                </a:solidFill>
                <a:latin typeface="Arial" panose="020B0604020202020204" pitchFamily="34" charset="0"/>
                <a:cs typeface="Arial" panose="020B0604020202020204" pitchFamily="34" charset="0"/>
              </a:rPr>
              <a:t> </a:t>
            </a:r>
          </a:p>
          <a:p>
            <a:r>
              <a:rPr lang="en-US" sz="2000" b="1" dirty="0">
                <a:solidFill>
                  <a:schemeClr val="bg1"/>
                </a:solidFill>
                <a:latin typeface="Arial" panose="020B0604020202020204" pitchFamily="34" charset="0"/>
                <a:cs typeface="Arial" panose="020B0604020202020204" pitchFamily="34" charset="0"/>
              </a:rPr>
              <a:t>Julie Waller, MBA, CWCP, MESH</a:t>
            </a:r>
          </a:p>
          <a:p>
            <a:r>
              <a:rPr lang="en-US" sz="2000" dirty="0">
                <a:solidFill>
                  <a:schemeClr val="bg1"/>
                </a:solidFill>
                <a:latin typeface="Arial" panose="020B0604020202020204" pitchFamily="34" charset="0"/>
                <a:cs typeface="Arial" panose="020B0604020202020204" pitchFamily="34" charset="0"/>
              </a:rPr>
              <a:t>     </a:t>
            </a:r>
            <a:r>
              <a:rPr lang="en-US" sz="2000" i="1" dirty="0">
                <a:solidFill>
                  <a:schemeClr val="bg1"/>
                </a:solidFill>
                <a:latin typeface="Arial" panose="020B0604020202020204" pitchFamily="34" charset="0"/>
                <a:cs typeface="Arial" panose="020B0604020202020204" pitchFamily="34" charset="0"/>
              </a:rPr>
              <a:t>Alliant Insurance Services, Inc.</a:t>
            </a:r>
          </a:p>
          <a:p>
            <a:r>
              <a:rPr lang="en-US" sz="2000" i="1" dirty="0">
                <a:solidFill>
                  <a:schemeClr val="bg1"/>
                </a:solidFill>
                <a:latin typeface="Arial" panose="020B0604020202020204" pitchFamily="34" charset="0"/>
                <a:ea typeface="Calibri" panose="020F0502020204030204" pitchFamily="34" charset="0"/>
                <a:cs typeface="Arial" panose="020B0604020202020204" pitchFamily="34" charset="0"/>
              </a:rPr>
              <a:t>Public Entity | Education | Pooling Practice</a:t>
            </a:r>
            <a:endParaRPr lang="en-US" sz="20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61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Telematics vs. GPS Examples</a:t>
            </a:r>
            <a:endParaRPr lang="en-US" sz="3200" dirty="0">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507075" y="2413338"/>
            <a:ext cx="8104909" cy="1200329"/>
          </a:xfrm>
          <a:prstGeom prst="rect">
            <a:avLst/>
          </a:prstGeom>
        </p:spPr>
        <p:txBody>
          <a:bodyPr wrap="square">
            <a:spAutoFit/>
          </a:bodyPr>
          <a:lstStyle/>
          <a:p>
            <a:endParaRPr lang="en-US" sz="2400" dirty="0"/>
          </a:p>
          <a:p>
            <a:pPr marL="342900" indent="-342900">
              <a:buFont typeface="Arial" panose="020B0604020202020204" pitchFamily="34" charset="0"/>
              <a:buChar char="•"/>
            </a:pPr>
            <a:endParaRPr lang="en-US" sz="2400" dirty="0"/>
          </a:p>
          <a:p>
            <a:endParaRPr lang="en-US" sz="2400" dirty="0"/>
          </a:p>
        </p:txBody>
      </p:sp>
      <p:sp>
        <p:nvSpPr>
          <p:cNvPr id="4" name="Rectangle 3"/>
          <p:cNvSpPr/>
          <p:nvPr/>
        </p:nvSpPr>
        <p:spPr>
          <a:xfrm>
            <a:off x="173367" y="1393220"/>
            <a:ext cx="8797266" cy="1200329"/>
          </a:xfrm>
          <a:prstGeom prst="rect">
            <a:avLst/>
          </a:prstGeom>
          <a:solidFill>
            <a:schemeClr val="bg1">
              <a:lumMod val="75000"/>
            </a:schemeClr>
          </a:solidFill>
        </p:spPr>
        <p:txBody>
          <a:bodyPr wrap="square">
            <a:spAutoFit/>
          </a:bodyPr>
          <a:lstStyle/>
          <a:p>
            <a:pPr marL="342900" indent="-342900"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Telematics provides detailed information regarding what your fleet is doing over time (performance metrics), whereas the GPS can identify where the vehicle is on the route.</a:t>
            </a:r>
          </a:p>
        </p:txBody>
      </p:sp>
      <p:sp>
        <p:nvSpPr>
          <p:cNvPr id="2" name="Rectangle 1">
            <a:extLst>
              <a:ext uri="{FF2B5EF4-FFF2-40B4-BE49-F238E27FC236}">
                <a16:creationId xmlns:a16="http://schemas.microsoft.com/office/drawing/2014/main" id="{C040E84C-E7CF-CA52-8944-9D942776A4E9}"/>
              </a:ext>
            </a:extLst>
          </p:cNvPr>
          <p:cNvSpPr/>
          <p:nvPr/>
        </p:nvSpPr>
        <p:spPr>
          <a:xfrm>
            <a:off x="160896" y="2828835"/>
            <a:ext cx="8797266" cy="1200329"/>
          </a:xfrm>
          <a:prstGeom prst="rect">
            <a:avLst/>
          </a:prstGeom>
          <a:solidFill>
            <a:schemeClr val="accent1">
              <a:lumMod val="40000"/>
              <a:lumOff val="60000"/>
            </a:schemeClr>
          </a:solidFill>
        </p:spPr>
        <p:txBody>
          <a:bodyPr wrap="square">
            <a:spAutoFit/>
          </a:bodyPr>
          <a:lstStyle/>
          <a:p>
            <a:pPr marL="342900" indent="-342900"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GPS can indicate how long a driver took to complete their route, whereas Telematics can assist to optimize the route next time.</a:t>
            </a:r>
          </a:p>
        </p:txBody>
      </p:sp>
      <p:sp>
        <p:nvSpPr>
          <p:cNvPr id="7" name="Rectangle 6">
            <a:extLst>
              <a:ext uri="{FF2B5EF4-FFF2-40B4-BE49-F238E27FC236}">
                <a16:creationId xmlns:a16="http://schemas.microsoft.com/office/drawing/2014/main" id="{EEF5A71E-F6C8-AEEC-AC39-89D37B289C91}"/>
              </a:ext>
            </a:extLst>
          </p:cNvPr>
          <p:cNvSpPr/>
          <p:nvPr/>
        </p:nvSpPr>
        <p:spPr>
          <a:xfrm>
            <a:off x="160896" y="4264450"/>
            <a:ext cx="8797266" cy="1200329"/>
          </a:xfrm>
          <a:prstGeom prst="rect">
            <a:avLst/>
          </a:prstGeom>
          <a:solidFill>
            <a:schemeClr val="bg1">
              <a:lumMod val="75000"/>
            </a:schemeClr>
          </a:solidFill>
        </p:spPr>
        <p:txBody>
          <a:bodyPr wrap="square">
            <a:spAutoFit/>
          </a:bodyPr>
          <a:lstStyle/>
          <a:p>
            <a:pPr marL="342900" indent="-342900"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GPS is an important piece of the Telematics puzzle, and Telematics requires GPS as a pivotal piece of the overall data sent back to the hub about specific vehicles.</a:t>
            </a:r>
          </a:p>
        </p:txBody>
      </p:sp>
    </p:spTree>
    <p:extLst>
      <p:ext uri="{BB962C8B-B14F-4D97-AF65-F5344CB8AC3E}">
        <p14:creationId xmlns:p14="http://schemas.microsoft.com/office/powerpoint/2010/main" val="3266791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34157" y="6492530"/>
            <a:ext cx="2773457" cy="2655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3" b="1" i="0" u="none" strike="noStrike" kern="1200" cap="none" spc="0" normalizeH="0" baseline="0" noProof="0" dirty="0">
                <a:ln>
                  <a:noFill/>
                </a:ln>
                <a:solidFill>
                  <a:prstClr val="white">
                    <a:lumMod val="50000"/>
                  </a:prstClr>
                </a:solidFill>
                <a:effectLst/>
                <a:uLnTx/>
                <a:uFillTx/>
                <a:latin typeface="Calibri"/>
                <a:ea typeface="+mn-ea"/>
                <a:cs typeface="+mn-cs"/>
              </a:rPr>
              <a:t>Proprietary &amp; Confidential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3" b="0" i="0" u="none" strike="noStrike" kern="1200" cap="none" spc="0" normalizeH="0" baseline="0" noProof="0" dirty="0">
                <a:ln>
                  <a:noFill/>
                </a:ln>
                <a:solidFill>
                  <a:prstClr val="white">
                    <a:lumMod val="50000"/>
                  </a:prstClr>
                </a:solidFill>
                <a:effectLst/>
                <a:uLnTx/>
                <a:uFillTx/>
                <a:latin typeface="Calibri"/>
                <a:ea typeface="+mn-ea"/>
                <a:cs typeface="+mn-cs"/>
              </a:rPr>
              <a:t>© 2021 Alliant Insurance Services, Inc. All rights reserved. </a:t>
            </a:r>
          </a:p>
        </p:txBody>
      </p:sp>
      <p:sp>
        <p:nvSpPr>
          <p:cNvPr id="4" name="Title 3"/>
          <p:cNvSpPr>
            <a:spLocks noGrp="1"/>
          </p:cNvSpPr>
          <p:nvPr>
            <p:ph type="title"/>
          </p:nvPr>
        </p:nvSpPr>
        <p:spPr>
          <a:xfrm>
            <a:off x="569344" y="328740"/>
            <a:ext cx="8574656" cy="818374"/>
          </a:xfrm>
        </p:spPr>
        <p:txBody>
          <a:bodyPr>
            <a:normAutofit/>
          </a:bodyPr>
          <a:lstStyle/>
          <a:p>
            <a:r>
              <a:rPr lang="en-US" sz="4800" dirty="0">
                <a:solidFill>
                  <a:prstClr val="white"/>
                </a:solidFill>
                <a:latin typeface="Arial" panose="020B0604020202020204" pitchFamily="34" charset="0"/>
                <a:ea typeface="+mn-ea"/>
                <a:cs typeface="Arial" panose="020B0604020202020204" pitchFamily="34" charset="0"/>
              </a:rPr>
              <a:t>Data Analytics</a:t>
            </a:r>
            <a:endParaRPr lang="en-US" dirty="0"/>
          </a:p>
        </p:txBody>
      </p:sp>
      <p:pic>
        <p:nvPicPr>
          <p:cNvPr id="8" name="Picture 7" descr="A close-up of a graph&#10;&#10;Description automatically generated">
            <a:extLst>
              <a:ext uri="{FF2B5EF4-FFF2-40B4-BE49-F238E27FC236}">
                <a16:creationId xmlns:a16="http://schemas.microsoft.com/office/drawing/2014/main" id="{3FF0B688-A646-7F15-CEB4-8AA71D135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96" y="1413545"/>
            <a:ext cx="7004807" cy="3677523"/>
          </a:xfrm>
          <a:prstGeom prst="rect">
            <a:avLst/>
          </a:prstGeom>
        </p:spPr>
      </p:pic>
    </p:spTree>
    <p:extLst>
      <p:ext uri="{BB962C8B-B14F-4D97-AF65-F5344CB8AC3E}">
        <p14:creationId xmlns:p14="http://schemas.microsoft.com/office/powerpoint/2010/main" val="302591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anose="020B0604020202020204" pitchFamily="34" charset="0"/>
                <a:cs typeface="Arial" panose="020B0604020202020204" pitchFamily="34" charset="0"/>
              </a:rPr>
              <a:t>Poll Question - 2</a:t>
            </a:r>
          </a:p>
        </p:txBody>
      </p:sp>
      <p:sp>
        <p:nvSpPr>
          <p:cNvPr id="2" name="Rectangle 1"/>
          <p:cNvSpPr/>
          <p:nvPr/>
        </p:nvSpPr>
        <p:spPr>
          <a:xfrm>
            <a:off x="507075" y="1582341"/>
            <a:ext cx="8104909" cy="646331"/>
          </a:xfrm>
          <a:prstGeom prst="rect">
            <a:avLst/>
          </a:prstGeom>
        </p:spPr>
        <p:txBody>
          <a:bodyPr wrap="square">
            <a:spAutoFit/>
          </a:bodyPr>
          <a:lstStyle/>
          <a:p>
            <a:pPr fontAlgn="base"/>
            <a:endParaRPr lang="en-US" dirty="0"/>
          </a:p>
          <a:p>
            <a:pPr fontAlgn="base"/>
            <a:endParaRPr lang="en-US" dirty="0"/>
          </a:p>
        </p:txBody>
      </p:sp>
      <p:sp>
        <p:nvSpPr>
          <p:cNvPr id="4" name="Rectangle 3"/>
          <p:cNvSpPr/>
          <p:nvPr/>
        </p:nvSpPr>
        <p:spPr>
          <a:xfrm>
            <a:off x="352539" y="2321005"/>
            <a:ext cx="8603673" cy="2308324"/>
          </a:xfrm>
          <a:prstGeom prst="rect">
            <a:avLst/>
          </a:prstGeom>
        </p:spPr>
        <p:txBody>
          <a:bodyPr wrap="square">
            <a:spAutoFit/>
          </a:bodyPr>
          <a:lstStyle/>
          <a:p>
            <a:pPr fontAlgn="base"/>
            <a:r>
              <a:rPr lang="en-US" sz="4800" dirty="0">
                <a:latin typeface="Arial" panose="020B0604020202020204" pitchFamily="34" charset="0"/>
                <a:cs typeface="Arial" panose="020B0604020202020204" pitchFamily="34" charset="0"/>
              </a:rPr>
              <a:t>How does your entity use data analytics to ensure telematics are effective?</a:t>
            </a:r>
          </a:p>
        </p:txBody>
      </p:sp>
    </p:spTree>
    <p:extLst>
      <p:ext uri="{BB962C8B-B14F-4D97-AF65-F5344CB8AC3E}">
        <p14:creationId xmlns:p14="http://schemas.microsoft.com/office/powerpoint/2010/main" val="389478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Data Analytics Management</a:t>
            </a:r>
            <a:endParaRPr lang="en-US" sz="3200" dirty="0">
              <a:solidFill>
                <a:srgbClr val="FFFFFF"/>
              </a:solidFill>
              <a:latin typeface="Arial" panose="020B0604020202020204" pitchFamily="34" charset="0"/>
              <a:cs typeface="Arial" panose="020B0604020202020204" pitchFamily="34" charset="0"/>
            </a:endParaRPr>
          </a:p>
        </p:txBody>
      </p:sp>
      <p:sp>
        <p:nvSpPr>
          <p:cNvPr id="4" name="Rectangle 3"/>
          <p:cNvSpPr/>
          <p:nvPr/>
        </p:nvSpPr>
        <p:spPr>
          <a:xfrm>
            <a:off x="260058" y="2074783"/>
            <a:ext cx="8665827" cy="3416320"/>
          </a:xfrm>
          <a:prstGeom prst="rect">
            <a:avLst/>
          </a:prstGeom>
        </p:spPr>
        <p:txBody>
          <a:bodyPr wrap="square">
            <a:spAutoFit/>
          </a:bodyPr>
          <a:lstStyle/>
          <a:p>
            <a:pPr marL="342900" indent="-342900"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Total Cost of Ownership (TCO) = Fixed Vehicle Cost + Variable Vehicle Costs.</a:t>
            </a:r>
          </a:p>
          <a:p>
            <a:pPr marL="342900" indent="-342900" fontAlgn="base">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fontAlgn="base"/>
            <a:r>
              <a:rPr lang="en-US" sz="2400" dirty="0">
                <a:latin typeface="Arial" panose="020B0604020202020204" pitchFamily="34" charset="0"/>
                <a:cs typeface="Arial" panose="020B0604020202020204" pitchFamily="34" charset="0"/>
              </a:rPr>
              <a:t>	- Fixed Vehicle Costs (permits, registrations, etc.)</a:t>
            </a:r>
          </a:p>
          <a:p>
            <a:pPr fontAlgn="base"/>
            <a:r>
              <a:rPr lang="en-US" sz="2400" dirty="0">
                <a:latin typeface="Arial" panose="020B0604020202020204" pitchFamily="34" charset="0"/>
                <a:cs typeface="Arial" panose="020B0604020202020204" pitchFamily="34" charset="0"/>
              </a:rPr>
              <a:t>	- Variable Vehicle Costs (fuel, tolls, maintenance, etc.)</a:t>
            </a:r>
          </a:p>
          <a:p>
            <a:pPr fontAlgn="base"/>
            <a:endParaRPr lang="en-US" sz="2400" dirty="0">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Vehicle Cost Per Mile (VCPM) = Total Cost of Ownership/Total Miles Driven.</a:t>
            </a:r>
          </a:p>
          <a:p>
            <a:pPr marL="342900" indent="-342900" fontAlgn="base">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F9EFE68-889F-4283-3F35-82F16ECA15CF}"/>
              </a:ext>
            </a:extLst>
          </p:cNvPr>
          <p:cNvSpPr txBox="1"/>
          <p:nvPr/>
        </p:nvSpPr>
        <p:spPr>
          <a:xfrm>
            <a:off x="75500" y="1325801"/>
            <a:ext cx="9217588" cy="430887"/>
          </a:xfrm>
          <a:prstGeom prst="rect">
            <a:avLst/>
          </a:prstGeom>
          <a:noFill/>
        </p:spPr>
        <p:txBody>
          <a:bodyPr wrap="none" rtlCol="0">
            <a:spAutoFit/>
          </a:bodyPr>
          <a:lstStyle/>
          <a:p>
            <a:r>
              <a:rPr lang="en-US" sz="2200" b="1" dirty="0">
                <a:solidFill>
                  <a:schemeClr val="bg2"/>
                </a:solidFill>
                <a:latin typeface="Arial" panose="020B0604020202020204" pitchFamily="34" charset="0"/>
                <a:cs typeface="Arial" panose="020B0604020202020204" pitchFamily="34" charset="0"/>
              </a:rPr>
              <a:t>Are you measuring the right things in a meaning and relevant way?</a:t>
            </a:r>
          </a:p>
        </p:txBody>
      </p:sp>
    </p:spTree>
    <p:extLst>
      <p:ext uri="{BB962C8B-B14F-4D97-AF65-F5344CB8AC3E}">
        <p14:creationId xmlns:p14="http://schemas.microsoft.com/office/powerpoint/2010/main" val="173172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Telematics Data Points</a:t>
            </a:r>
            <a:endParaRPr lang="en-US" sz="3200" dirty="0">
              <a:solidFill>
                <a:srgbClr val="FFFFFF"/>
              </a:solidFill>
              <a:latin typeface="Arial" panose="020B0604020202020204" pitchFamily="34" charset="0"/>
              <a:cs typeface="Arial" panose="020B0604020202020204" pitchFamily="34" charset="0"/>
            </a:endParaRPr>
          </a:p>
        </p:txBody>
      </p:sp>
      <p:sp>
        <p:nvSpPr>
          <p:cNvPr id="2" name="Rectangle 1"/>
          <p:cNvSpPr/>
          <p:nvPr/>
        </p:nvSpPr>
        <p:spPr>
          <a:xfrm>
            <a:off x="507075" y="1434302"/>
            <a:ext cx="7888778" cy="830997"/>
          </a:xfrm>
          <a:prstGeom prst="rect">
            <a:avLst/>
          </a:prstGeom>
        </p:spPr>
        <p:txBody>
          <a:bodyPr wrap="square">
            <a:spAutoFit/>
          </a:bodyPr>
          <a:lstStyle/>
          <a:p>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27279336"/>
              </p:ext>
            </p:extLst>
          </p:nvPr>
        </p:nvGraphicFramePr>
        <p:xfrm>
          <a:off x="1121798" y="1849800"/>
          <a:ext cx="6659332" cy="2355445"/>
        </p:xfrm>
        <a:graphic>
          <a:graphicData uri="http://schemas.openxmlformats.org/drawingml/2006/table">
            <a:tbl>
              <a:tblPr firstRow="1" bandRow="1">
                <a:tableStyleId>{C4B1156A-380E-4F78-BDF5-A606A8083BF9}</a:tableStyleId>
              </a:tblPr>
              <a:tblGrid>
                <a:gridCol w="3329666">
                  <a:extLst>
                    <a:ext uri="{9D8B030D-6E8A-4147-A177-3AD203B41FA5}">
                      <a16:colId xmlns:a16="http://schemas.microsoft.com/office/drawing/2014/main" val="20000"/>
                    </a:ext>
                  </a:extLst>
                </a:gridCol>
                <a:gridCol w="3329666">
                  <a:extLst>
                    <a:ext uri="{9D8B030D-6E8A-4147-A177-3AD203B41FA5}">
                      <a16:colId xmlns:a16="http://schemas.microsoft.com/office/drawing/2014/main" val="20001"/>
                    </a:ext>
                  </a:extLst>
                </a:gridCol>
              </a:tblGrid>
              <a:tr h="4710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Hard Braking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Vehicle Idling</a:t>
                      </a:r>
                    </a:p>
                  </a:txBody>
                  <a:tcPr/>
                </a:tc>
                <a:extLst>
                  <a:ext uri="{0D108BD9-81ED-4DB2-BD59-A6C34878D82A}">
                    <a16:rowId xmlns:a16="http://schemas.microsoft.com/office/drawing/2014/main" val="10000"/>
                  </a:ext>
                </a:extLst>
              </a:tr>
              <a:tr h="4710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Fuel Consumption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Driver Behavior</a:t>
                      </a:r>
                    </a:p>
                  </a:txBody>
                  <a:tcPr/>
                </a:tc>
                <a:extLst>
                  <a:ext uri="{0D108BD9-81ED-4DB2-BD59-A6C34878D82A}">
                    <a16:rowId xmlns:a16="http://schemas.microsoft.com/office/drawing/2014/main" val="10001"/>
                  </a:ext>
                </a:extLst>
              </a:tr>
              <a:tr h="4710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Rapid Acceleration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Speeding</a:t>
                      </a:r>
                    </a:p>
                  </a:txBody>
                  <a:tcPr/>
                </a:tc>
                <a:extLst>
                  <a:ext uri="{0D108BD9-81ED-4DB2-BD59-A6C34878D82A}">
                    <a16:rowId xmlns:a16="http://schemas.microsoft.com/office/drawing/2014/main" val="3577795374"/>
                  </a:ext>
                </a:extLst>
              </a:tr>
              <a:tr h="4710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Vehicle Location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Vehicle Fault Codes</a:t>
                      </a:r>
                    </a:p>
                  </a:txBody>
                  <a:tcPr/>
                </a:tc>
                <a:extLst>
                  <a:ext uri="{0D108BD9-81ED-4DB2-BD59-A6C34878D82A}">
                    <a16:rowId xmlns:a16="http://schemas.microsoft.com/office/drawing/2014/main" val="10003"/>
                  </a:ext>
                </a:extLst>
              </a:tr>
              <a:tr h="471089">
                <a:tc>
                  <a:txBody>
                    <a:bodyPr/>
                    <a:lstStyle/>
                    <a:p>
                      <a:r>
                        <a:rPr lang="en-US" sz="2400" b="0" dirty="0">
                          <a:latin typeface="Arial" panose="020B0604020202020204" pitchFamily="34" charset="0"/>
                          <a:cs typeface="Arial" panose="020B0604020202020204" pitchFamily="34" charset="0"/>
                        </a:rPr>
                        <a:t>Seat Belt Usage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Route Optimization</a:t>
                      </a:r>
                    </a:p>
                  </a:txBody>
                  <a:tcPr/>
                </a:tc>
                <a:extLst>
                  <a:ext uri="{0D108BD9-81ED-4DB2-BD59-A6C34878D82A}">
                    <a16:rowId xmlns:a16="http://schemas.microsoft.com/office/drawing/2014/main" val="4291394345"/>
                  </a:ext>
                </a:extLst>
              </a:tr>
            </a:tbl>
          </a:graphicData>
        </a:graphic>
      </p:graphicFrame>
    </p:spTree>
    <p:extLst>
      <p:ext uri="{BB962C8B-B14F-4D97-AF65-F5344CB8AC3E}">
        <p14:creationId xmlns:p14="http://schemas.microsoft.com/office/powerpoint/2010/main" val="2309096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34157" y="6492530"/>
            <a:ext cx="2773457" cy="2655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3" b="1" i="0" u="none" strike="noStrike" kern="1200" cap="none" spc="0" normalizeH="0" baseline="0" noProof="0" dirty="0">
                <a:ln>
                  <a:noFill/>
                </a:ln>
                <a:solidFill>
                  <a:prstClr val="white">
                    <a:lumMod val="50000"/>
                  </a:prstClr>
                </a:solidFill>
                <a:effectLst/>
                <a:uLnTx/>
                <a:uFillTx/>
                <a:latin typeface="Calibri"/>
                <a:ea typeface="+mn-ea"/>
                <a:cs typeface="+mn-cs"/>
              </a:rPr>
              <a:t>Proprietary &amp; Confidential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3" b="0" i="0" u="none" strike="noStrike" kern="1200" cap="none" spc="0" normalizeH="0" baseline="0" noProof="0" dirty="0">
                <a:ln>
                  <a:noFill/>
                </a:ln>
                <a:solidFill>
                  <a:prstClr val="white">
                    <a:lumMod val="50000"/>
                  </a:prstClr>
                </a:solidFill>
                <a:effectLst/>
                <a:uLnTx/>
                <a:uFillTx/>
                <a:latin typeface="Calibri"/>
                <a:ea typeface="+mn-ea"/>
                <a:cs typeface="+mn-cs"/>
              </a:rPr>
              <a:t>© 2021 Alliant Insurance Services, Inc. All rights reserved. </a:t>
            </a:r>
          </a:p>
        </p:txBody>
      </p:sp>
      <p:sp>
        <p:nvSpPr>
          <p:cNvPr id="4" name="Title 3"/>
          <p:cNvSpPr>
            <a:spLocks noGrp="1"/>
          </p:cNvSpPr>
          <p:nvPr>
            <p:ph type="title"/>
          </p:nvPr>
        </p:nvSpPr>
        <p:spPr>
          <a:xfrm>
            <a:off x="176169" y="328740"/>
            <a:ext cx="8967831" cy="818374"/>
          </a:xfrm>
        </p:spPr>
        <p:txBody>
          <a:bodyPr>
            <a:noAutofit/>
          </a:bodyPr>
          <a:lstStyle/>
          <a:p>
            <a:r>
              <a:rPr lang="en-US" sz="4000" dirty="0">
                <a:solidFill>
                  <a:prstClr val="white"/>
                </a:solidFill>
                <a:latin typeface="Arial" panose="020B0604020202020204" pitchFamily="34" charset="0"/>
                <a:ea typeface="+mn-ea"/>
                <a:cs typeface="Arial" panose="020B0604020202020204" pitchFamily="34" charset="0"/>
              </a:rPr>
              <a:t>Fleet Management &amp; Maintenance</a:t>
            </a:r>
            <a:endParaRPr lang="en-US" sz="4000" dirty="0"/>
          </a:p>
        </p:txBody>
      </p:sp>
      <p:pic>
        <p:nvPicPr>
          <p:cNvPr id="3" name="Picture 2" descr="A hand holding a tablet&#10;&#10;Description automatically generated">
            <a:extLst>
              <a:ext uri="{FF2B5EF4-FFF2-40B4-BE49-F238E27FC236}">
                <a16:creationId xmlns:a16="http://schemas.microsoft.com/office/drawing/2014/main" id="{57182BD1-4224-5729-591A-01FB16D20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153" y="1588949"/>
            <a:ext cx="7229200" cy="3494779"/>
          </a:xfrm>
          <a:prstGeom prst="rect">
            <a:avLst/>
          </a:prstGeom>
        </p:spPr>
      </p:pic>
    </p:spTree>
    <p:extLst>
      <p:ext uri="{BB962C8B-B14F-4D97-AF65-F5344CB8AC3E}">
        <p14:creationId xmlns:p14="http://schemas.microsoft.com/office/powerpoint/2010/main" val="4181379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Improving Fleet Management &amp; Maintenance</a:t>
            </a:r>
            <a:endParaRPr lang="en-US" sz="3200" dirty="0">
              <a:solidFill>
                <a:srgbClr val="FFFFFF"/>
              </a:solidFill>
              <a:latin typeface="Arial" panose="020B0604020202020204" pitchFamily="34" charset="0"/>
              <a:cs typeface="Arial" panose="020B0604020202020204" pitchFamily="34" charset="0"/>
            </a:endParaRPr>
          </a:p>
        </p:txBody>
      </p:sp>
      <p:sp>
        <p:nvSpPr>
          <p:cNvPr id="8" name="Subtitle 4">
            <a:extLst>
              <a:ext uri="{FF2B5EF4-FFF2-40B4-BE49-F238E27FC236}">
                <a16:creationId xmlns:a16="http://schemas.microsoft.com/office/drawing/2014/main" id="{53CE22AA-F22C-8943-B29A-709830FBA686}"/>
              </a:ext>
            </a:extLst>
          </p:cNvPr>
          <p:cNvSpPr txBox="1">
            <a:spLocks/>
          </p:cNvSpPr>
          <p:nvPr/>
        </p:nvSpPr>
        <p:spPr>
          <a:xfrm>
            <a:off x="330429" y="2245646"/>
            <a:ext cx="8483139" cy="3681329"/>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2"/>
                </a:solidFill>
                <a:latin typeface="+mn-lt"/>
                <a:ea typeface="+mn-ea"/>
                <a:cs typeface="Segoe UI"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aleway" panose="020B0003030101060003"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aleway" panose="020B0003030101060003"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3" name="Rectangle 2"/>
          <p:cNvSpPr/>
          <p:nvPr/>
        </p:nvSpPr>
        <p:spPr>
          <a:xfrm>
            <a:off x="507075" y="2413338"/>
            <a:ext cx="8104909" cy="1200329"/>
          </a:xfrm>
          <a:prstGeom prst="rect">
            <a:avLst/>
          </a:prstGeom>
        </p:spPr>
        <p:txBody>
          <a:bodyPr wrap="square">
            <a:spAutoFit/>
          </a:bodyPr>
          <a:lstStyle/>
          <a:p>
            <a:endParaRPr lang="en-US" sz="2400" dirty="0"/>
          </a:p>
          <a:p>
            <a:pPr marL="342900" indent="-342900">
              <a:buFont typeface="Arial" panose="020B0604020202020204" pitchFamily="34" charset="0"/>
              <a:buChar char="•"/>
            </a:pPr>
            <a:endParaRPr lang="en-US" sz="2400" dirty="0"/>
          </a:p>
          <a:p>
            <a:endParaRPr lang="en-US" sz="2400" dirty="0"/>
          </a:p>
        </p:txBody>
      </p:sp>
      <p:sp>
        <p:nvSpPr>
          <p:cNvPr id="4" name="Rectangle 3"/>
          <p:cNvSpPr/>
          <p:nvPr/>
        </p:nvSpPr>
        <p:spPr>
          <a:xfrm>
            <a:off x="192948" y="1492429"/>
            <a:ext cx="8774884" cy="5365571"/>
          </a:xfrm>
          <a:prstGeom prst="rect">
            <a:avLst/>
          </a:prstGeom>
        </p:spPr>
        <p:txBody>
          <a:bodyPr wrap="square">
            <a:spAutoFit/>
          </a:bodyPr>
          <a:lstStyle/>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Reduces operating costs</a:t>
            </a:r>
          </a:p>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Improves asset ROI</a:t>
            </a:r>
          </a:p>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Proactive measures through route optimization, idling reduction, alerting fleets to mechanical issues, and improves safety</a:t>
            </a:r>
          </a:p>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Improves driver training and coaching</a:t>
            </a:r>
          </a:p>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Automates maintenance workflows, immediately addressing vehicle issues</a:t>
            </a:r>
          </a:p>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Reduces vehicle downtime and improves fleet efficiency by ensuring managers have access to information such as vehicle status, maintenance schedules and inspection results</a:t>
            </a:r>
            <a:endParaRPr lang="en-US" sz="2400" dirty="0">
              <a:solidFill>
                <a:srgbClr val="00338E"/>
              </a:solidFill>
              <a:latin typeface="Arial" panose="020B0604020202020204" pitchFamily="34" charset="0"/>
              <a:cs typeface="Arial" panose="020B0604020202020204" pitchFamily="34" charset="0"/>
            </a:endParaRPr>
          </a:p>
          <a:p>
            <a:pPr marL="114300" fontAlgn="base">
              <a:spcBef>
                <a:spcPts val="360"/>
              </a:spcBef>
            </a:pPr>
            <a:endParaRPr lang="en-US" sz="2400" dirty="0">
              <a:solidFill>
                <a:srgbClr val="000000"/>
              </a:solidFill>
              <a:latin typeface="Arial" panose="020B0604020202020204" pitchFamily="34" charset="0"/>
              <a:cs typeface="Arial" panose="020B0604020202020204" pitchFamily="34" charset="0"/>
            </a:endParaRPr>
          </a:p>
          <a:p>
            <a:pPr marL="114300" fontAlgn="base">
              <a:spcBef>
                <a:spcPts val="360"/>
              </a:spcBef>
              <a:buFont typeface="Arial" panose="020B0604020202020204" pitchFamily="34" charset="0"/>
              <a:buChar char="•"/>
            </a:pPr>
            <a:endParaRPr lang="en-US" sz="2400" dirty="0">
              <a:solidFill>
                <a:srgbClr val="00338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BC8F2BF-9F62-DAE6-8470-53CE2E1D3729}"/>
              </a:ext>
            </a:extLst>
          </p:cNvPr>
          <p:cNvSpPr txBox="1"/>
          <p:nvPr/>
        </p:nvSpPr>
        <p:spPr>
          <a:xfrm>
            <a:off x="0" y="1007706"/>
            <a:ext cx="2802242" cy="430887"/>
          </a:xfrm>
          <a:prstGeom prst="rect">
            <a:avLst/>
          </a:prstGeom>
          <a:noFill/>
        </p:spPr>
        <p:txBody>
          <a:bodyPr wrap="none" rtlCol="0">
            <a:spAutoFit/>
          </a:bodyPr>
          <a:lstStyle/>
          <a:p>
            <a:r>
              <a:rPr lang="en-US" sz="2200" b="1" dirty="0">
                <a:solidFill>
                  <a:schemeClr val="bg2"/>
                </a:solidFill>
                <a:latin typeface="Arial" panose="020B0604020202020204" pitchFamily="34" charset="0"/>
                <a:cs typeface="Arial" panose="020B0604020202020204" pitchFamily="34" charset="0"/>
              </a:rPr>
              <a:t>Utilizing Telematics</a:t>
            </a:r>
          </a:p>
        </p:txBody>
      </p:sp>
    </p:spTree>
    <p:extLst>
      <p:ext uri="{BB962C8B-B14F-4D97-AF65-F5344CB8AC3E}">
        <p14:creationId xmlns:p14="http://schemas.microsoft.com/office/powerpoint/2010/main" val="286614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Improving Fleet Management &amp; Maintenance</a:t>
            </a:r>
            <a:endParaRPr lang="en-US" sz="3200" dirty="0">
              <a:solidFill>
                <a:srgbClr val="FFFFFF"/>
              </a:solidFill>
              <a:latin typeface="Arial" panose="020B0604020202020204" pitchFamily="34" charset="0"/>
              <a:cs typeface="Arial" panose="020B0604020202020204" pitchFamily="34" charset="0"/>
            </a:endParaRPr>
          </a:p>
        </p:txBody>
      </p:sp>
      <p:sp>
        <p:nvSpPr>
          <p:cNvPr id="8" name="Subtitle 4">
            <a:extLst>
              <a:ext uri="{FF2B5EF4-FFF2-40B4-BE49-F238E27FC236}">
                <a16:creationId xmlns:a16="http://schemas.microsoft.com/office/drawing/2014/main" id="{53CE22AA-F22C-8943-B29A-709830FBA686}"/>
              </a:ext>
            </a:extLst>
          </p:cNvPr>
          <p:cNvSpPr txBox="1">
            <a:spLocks/>
          </p:cNvSpPr>
          <p:nvPr/>
        </p:nvSpPr>
        <p:spPr>
          <a:xfrm>
            <a:off x="330429" y="2245646"/>
            <a:ext cx="8483139" cy="3681329"/>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2"/>
                </a:solidFill>
                <a:latin typeface="+mn-lt"/>
                <a:ea typeface="+mn-ea"/>
                <a:cs typeface="Segoe UI"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aleway" panose="020B0003030101060003"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aleway" panose="020B0003030101060003"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3" name="Rectangle 2"/>
          <p:cNvSpPr/>
          <p:nvPr/>
        </p:nvSpPr>
        <p:spPr>
          <a:xfrm>
            <a:off x="507075" y="2413338"/>
            <a:ext cx="8104909" cy="1200329"/>
          </a:xfrm>
          <a:prstGeom prst="rect">
            <a:avLst/>
          </a:prstGeom>
        </p:spPr>
        <p:txBody>
          <a:bodyPr wrap="square">
            <a:spAutoFit/>
          </a:bodyPr>
          <a:lstStyle/>
          <a:p>
            <a:endParaRPr lang="en-US" sz="2400" dirty="0"/>
          </a:p>
          <a:p>
            <a:pPr marL="342900" indent="-342900">
              <a:buFont typeface="Arial" panose="020B0604020202020204" pitchFamily="34" charset="0"/>
              <a:buChar char="•"/>
            </a:pPr>
            <a:endParaRPr lang="en-US" sz="2400" dirty="0"/>
          </a:p>
          <a:p>
            <a:endParaRPr lang="en-US" sz="2400" dirty="0"/>
          </a:p>
        </p:txBody>
      </p:sp>
      <p:sp>
        <p:nvSpPr>
          <p:cNvPr id="4" name="Rectangle 3"/>
          <p:cNvSpPr/>
          <p:nvPr/>
        </p:nvSpPr>
        <p:spPr>
          <a:xfrm>
            <a:off x="184556" y="1753907"/>
            <a:ext cx="8774884" cy="3888244"/>
          </a:xfrm>
          <a:prstGeom prst="rect">
            <a:avLst/>
          </a:prstGeom>
        </p:spPr>
        <p:txBody>
          <a:bodyPr wrap="square">
            <a:spAutoFit/>
          </a:bodyPr>
          <a:lstStyle/>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Fleet operations receive real-time data</a:t>
            </a:r>
          </a:p>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Preventative maintenance conducted based on automatic odometer readings, not manual mileage readings.</a:t>
            </a:r>
          </a:p>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Ability to immediately address issues from diagnostic trouble codes (DTCs)</a:t>
            </a:r>
          </a:p>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Integrating fleet maintenance and telematics data into effective reports so fleet managers can analyze data quickly and monitor operations more effectively.</a:t>
            </a:r>
          </a:p>
          <a:p>
            <a:pPr marL="114300" fontAlgn="base">
              <a:spcBef>
                <a:spcPts val="360"/>
              </a:spcBef>
            </a:pPr>
            <a:endParaRPr lang="en-US" sz="2400" dirty="0">
              <a:solidFill>
                <a:srgbClr val="000000"/>
              </a:solidFill>
              <a:latin typeface="Arial" panose="020B0604020202020204" pitchFamily="34" charset="0"/>
              <a:cs typeface="Arial" panose="020B0604020202020204" pitchFamily="34" charset="0"/>
            </a:endParaRPr>
          </a:p>
          <a:p>
            <a:pPr marL="114300" fontAlgn="base">
              <a:spcBef>
                <a:spcPts val="360"/>
              </a:spcBef>
              <a:buFont typeface="Arial" panose="020B0604020202020204" pitchFamily="34" charset="0"/>
              <a:buChar char="•"/>
            </a:pPr>
            <a:endParaRPr lang="en-US" sz="2400" dirty="0">
              <a:solidFill>
                <a:srgbClr val="00338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BC8F2BF-9F62-DAE6-8470-53CE2E1D3729}"/>
              </a:ext>
            </a:extLst>
          </p:cNvPr>
          <p:cNvSpPr txBox="1"/>
          <p:nvPr/>
        </p:nvSpPr>
        <p:spPr>
          <a:xfrm>
            <a:off x="0" y="1175398"/>
            <a:ext cx="2802242" cy="430887"/>
          </a:xfrm>
          <a:prstGeom prst="rect">
            <a:avLst/>
          </a:prstGeom>
          <a:noFill/>
        </p:spPr>
        <p:txBody>
          <a:bodyPr wrap="none" rtlCol="0">
            <a:spAutoFit/>
          </a:bodyPr>
          <a:lstStyle/>
          <a:p>
            <a:r>
              <a:rPr lang="en-US" sz="2200" b="1" dirty="0">
                <a:solidFill>
                  <a:schemeClr val="bg2"/>
                </a:solidFill>
                <a:latin typeface="Arial" panose="020B0604020202020204" pitchFamily="34" charset="0"/>
                <a:cs typeface="Arial" panose="020B0604020202020204" pitchFamily="34" charset="0"/>
              </a:rPr>
              <a:t>Utilizing Telematics</a:t>
            </a:r>
          </a:p>
        </p:txBody>
      </p:sp>
    </p:spTree>
    <p:extLst>
      <p:ext uri="{BB962C8B-B14F-4D97-AF65-F5344CB8AC3E}">
        <p14:creationId xmlns:p14="http://schemas.microsoft.com/office/powerpoint/2010/main" val="2248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34157" y="6492530"/>
            <a:ext cx="2773457" cy="2655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3" b="1" i="0" u="none" strike="noStrike" kern="1200" cap="none" spc="0" normalizeH="0" baseline="0" noProof="0" dirty="0">
                <a:ln>
                  <a:noFill/>
                </a:ln>
                <a:solidFill>
                  <a:prstClr val="white">
                    <a:lumMod val="50000"/>
                  </a:prstClr>
                </a:solidFill>
                <a:effectLst/>
                <a:uLnTx/>
                <a:uFillTx/>
                <a:latin typeface="Calibri"/>
                <a:ea typeface="+mn-ea"/>
                <a:cs typeface="+mn-cs"/>
              </a:rPr>
              <a:t>Proprietary &amp; Confidential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3" b="0" i="0" u="none" strike="noStrike" kern="1200" cap="none" spc="0" normalizeH="0" baseline="0" noProof="0" dirty="0">
                <a:ln>
                  <a:noFill/>
                </a:ln>
                <a:solidFill>
                  <a:prstClr val="white">
                    <a:lumMod val="50000"/>
                  </a:prstClr>
                </a:solidFill>
                <a:effectLst/>
                <a:uLnTx/>
                <a:uFillTx/>
                <a:latin typeface="Calibri"/>
                <a:ea typeface="+mn-ea"/>
                <a:cs typeface="+mn-cs"/>
              </a:rPr>
              <a:t>© 2021 Alliant Insurance Services, Inc. All rights reserved. </a:t>
            </a:r>
          </a:p>
        </p:txBody>
      </p:sp>
      <p:sp>
        <p:nvSpPr>
          <p:cNvPr id="4" name="Title 3"/>
          <p:cNvSpPr>
            <a:spLocks noGrp="1"/>
          </p:cNvSpPr>
          <p:nvPr>
            <p:ph type="title"/>
          </p:nvPr>
        </p:nvSpPr>
        <p:spPr>
          <a:xfrm>
            <a:off x="569344" y="328740"/>
            <a:ext cx="8574656" cy="818374"/>
          </a:xfrm>
        </p:spPr>
        <p:txBody>
          <a:bodyPr>
            <a:normAutofit/>
          </a:bodyPr>
          <a:lstStyle/>
          <a:p>
            <a:r>
              <a:rPr lang="en-US" sz="4800" dirty="0">
                <a:solidFill>
                  <a:prstClr val="white"/>
                </a:solidFill>
                <a:latin typeface="Arial" panose="020B0604020202020204" pitchFamily="34" charset="0"/>
                <a:ea typeface="+mn-ea"/>
                <a:cs typeface="Arial" panose="020B0604020202020204" pitchFamily="34" charset="0"/>
              </a:rPr>
              <a:t>Fleet Telematics</a:t>
            </a:r>
            <a:endParaRPr lang="en-US" dirty="0"/>
          </a:p>
        </p:txBody>
      </p:sp>
      <p:pic>
        <p:nvPicPr>
          <p:cNvPr id="3" name="Picture 2" descr="A blue ribbon with stars and a blue ribbon around it&#10;&#10;Description automatically generated">
            <a:extLst>
              <a:ext uri="{FF2B5EF4-FFF2-40B4-BE49-F238E27FC236}">
                <a16:creationId xmlns:a16="http://schemas.microsoft.com/office/drawing/2014/main" id="{7A50F759-9D4A-A120-B112-EFB87BE3A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682" y="1337856"/>
            <a:ext cx="7118635" cy="3757057"/>
          </a:xfrm>
          <a:prstGeom prst="rect">
            <a:avLst/>
          </a:prstGeom>
        </p:spPr>
      </p:pic>
    </p:spTree>
    <p:extLst>
      <p:ext uri="{BB962C8B-B14F-4D97-AF65-F5344CB8AC3E}">
        <p14:creationId xmlns:p14="http://schemas.microsoft.com/office/powerpoint/2010/main" val="204941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Best Practices</a:t>
            </a:r>
            <a:endParaRPr lang="en-US" sz="3200" dirty="0">
              <a:solidFill>
                <a:srgbClr val="FFFFFF"/>
              </a:solidFill>
              <a:latin typeface="Arial" panose="020B0604020202020204" pitchFamily="34" charset="0"/>
              <a:cs typeface="Arial" panose="020B0604020202020204" pitchFamily="34" charset="0"/>
            </a:endParaRPr>
          </a:p>
        </p:txBody>
      </p:sp>
      <p:sp>
        <p:nvSpPr>
          <p:cNvPr id="2" name="Rounded Rectangle 1"/>
          <p:cNvSpPr/>
          <p:nvPr/>
        </p:nvSpPr>
        <p:spPr>
          <a:xfrm>
            <a:off x="654791" y="1519149"/>
            <a:ext cx="1562793" cy="1288472"/>
          </a:xfrm>
          <a:prstGeom prst="roundRect">
            <a:avLst/>
          </a:prstGeom>
          <a:solidFill>
            <a:schemeClr val="bg2">
              <a:lumMod val="25000"/>
              <a:lumOff val="75000"/>
            </a:schemeClr>
          </a:solidFill>
          <a:ln>
            <a:solidFill>
              <a:srgbClr val="0032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Data Collection Plan</a:t>
            </a:r>
          </a:p>
        </p:txBody>
      </p:sp>
      <p:sp>
        <p:nvSpPr>
          <p:cNvPr id="16" name="Rounded Rectangle 15"/>
          <p:cNvSpPr/>
          <p:nvPr/>
        </p:nvSpPr>
        <p:spPr>
          <a:xfrm>
            <a:off x="2660483" y="1521073"/>
            <a:ext cx="1562793" cy="1288472"/>
          </a:xfrm>
          <a:prstGeom prst="roundRect">
            <a:avLst/>
          </a:prstGeom>
          <a:solidFill>
            <a:schemeClr val="bg2">
              <a:lumMod val="25000"/>
              <a:lumOff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Train drivers on software</a:t>
            </a:r>
          </a:p>
        </p:txBody>
      </p:sp>
      <p:sp>
        <p:nvSpPr>
          <p:cNvPr id="17" name="Rounded Rectangle 16"/>
          <p:cNvSpPr/>
          <p:nvPr/>
        </p:nvSpPr>
        <p:spPr>
          <a:xfrm>
            <a:off x="4666175" y="1503012"/>
            <a:ext cx="1562793" cy="1288472"/>
          </a:xfrm>
          <a:prstGeom prst="roundRect">
            <a:avLst/>
          </a:prstGeom>
          <a:solidFill>
            <a:schemeClr val="bg2">
              <a:lumMod val="25000"/>
              <a:lumOff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Fleet Compliance</a:t>
            </a:r>
          </a:p>
        </p:txBody>
      </p:sp>
      <p:sp>
        <p:nvSpPr>
          <p:cNvPr id="18" name="Rounded Rectangle 17"/>
          <p:cNvSpPr/>
          <p:nvPr/>
        </p:nvSpPr>
        <p:spPr>
          <a:xfrm>
            <a:off x="6671867" y="1519790"/>
            <a:ext cx="1562793" cy="1288472"/>
          </a:xfrm>
          <a:prstGeom prst="roundRect">
            <a:avLst/>
          </a:prstGeom>
          <a:solidFill>
            <a:schemeClr val="bg2">
              <a:lumMod val="25000"/>
              <a:lumOff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Control fuel costs</a:t>
            </a:r>
          </a:p>
        </p:txBody>
      </p:sp>
      <p:sp>
        <p:nvSpPr>
          <p:cNvPr id="19" name="Rounded Rectangle 18"/>
          <p:cNvSpPr/>
          <p:nvPr/>
        </p:nvSpPr>
        <p:spPr>
          <a:xfrm>
            <a:off x="654790" y="3264782"/>
            <a:ext cx="1562793" cy="1288472"/>
          </a:xfrm>
          <a:prstGeom prst="roundRect">
            <a:avLst/>
          </a:prstGeom>
          <a:solidFill>
            <a:schemeClr val="bg2">
              <a:lumMod val="25000"/>
              <a:lumOff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Optimize Vehicle Routes</a:t>
            </a:r>
          </a:p>
        </p:txBody>
      </p:sp>
      <p:sp>
        <p:nvSpPr>
          <p:cNvPr id="20" name="Rounded Rectangle 19"/>
          <p:cNvSpPr/>
          <p:nvPr/>
        </p:nvSpPr>
        <p:spPr>
          <a:xfrm>
            <a:off x="2660482" y="3264782"/>
            <a:ext cx="1562793" cy="1288472"/>
          </a:xfrm>
          <a:prstGeom prst="roundRect">
            <a:avLst/>
          </a:prstGeom>
          <a:solidFill>
            <a:schemeClr val="bg2">
              <a:lumMod val="25000"/>
              <a:lumOff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Build </a:t>
            </a:r>
          </a:p>
          <a:p>
            <a:pPr algn="ctr"/>
            <a:r>
              <a:rPr lang="en-US" dirty="0">
                <a:solidFill>
                  <a:schemeClr val="tx2"/>
                </a:solidFill>
              </a:rPr>
              <a:t>Safety Program</a:t>
            </a:r>
          </a:p>
        </p:txBody>
      </p:sp>
      <p:sp>
        <p:nvSpPr>
          <p:cNvPr id="21" name="Rounded Rectangle 20"/>
          <p:cNvSpPr/>
          <p:nvPr/>
        </p:nvSpPr>
        <p:spPr>
          <a:xfrm>
            <a:off x="4666174" y="3264782"/>
            <a:ext cx="1562793" cy="1288472"/>
          </a:xfrm>
          <a:prstGeom prst="roundRect">
            <a:avLst/>
          </a:prstGeom>
          <a:solidFill>
            <a:schemeClr val="bg2">
              <a:lumMod val="25000"/>
              <a:lumOff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Monitor </a:t>
            </a:r>
          </a:p>
          <a:p>
            <a:pPr algn="ctr"/>
            <a:r>
              <a:rPr lang="en-US" dirty="0">
                <a:solidFill>
                  <a:schemeClr val="tx2"/>
                </a:solidFill>
              </a:rPr>
              <a:t>Data Consistently</a:t>
            </a:r>
          </a:p>
        </p:txBody>
      </p:sp>
      <p:sp>
        <p:nvSpPr>
          <p:cNvPr id="22" name="Rounded Rectangle 21"/>
          <p:cNvSpPr/>
          <p:nvPr/>
        </p:nvSpPr>
        <p:spPr>
          <a:xfrm>
            <a:off x="6671867" y="3264782"/>
            <a:ext cx="1562793" cy="1288472"/>
          </a:xfrm>
          <a:prstGeom prst="roundRect">
            <a:avLst/>
          </a:prstGeom>
          <a:solidFill>
            <a:schemeClr val="bg2">
              <a:lumMod val="25000"/>
              <a:lumOff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Track Maintenance Milestones</a:t>
            </a:r>
          </a:p>
        </p:txBody>
      </p:sp>
      <p:sp>
        <p:nvSpPr>
          <p:cNvPr id="4" name="Rounded Rectangle 19">
            <a:extLst>
              <a:ext uri="{FF2B5EF4-FFF2-40B4-BE49-F238E27FC236}">
                <a16:creationId xmlns:a16="http://schemas.microsoft.com/office/drawing/2014/main" id="{6FC71C1A-9593-3950-2950-8B43CB50D9E1}"/>
              </a:ext>
            </a:extLst>
          </p:cNvPr>
          <p:cNvSpPr/>
          <p:nvPr/>
        </p:nvSpPr>
        <p:spPr>
          <a:xfrm>
            <a:off x="1549314" y="4948330"/>
            <a:ext cx="1562793" cy="1288472"/>
          </a:xfrm>
          <a:prstGeom prst="roundRect">
            <a:avLst/>
          </a:prstGeom>
          <a:solidFill>
            <a:schemeClr val="bg2">
              <a:lumMod val="25000"/>
              <a:lumOff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Reward Good Performance</a:t>
            </a:r>
          </a:p>
        </p:txBody>
      </p:sp>
      <p:sp>
        <p:nvSpPr>
          <p:cNvPr id="7" name="Rounded Rectangle 20">
            <a:extLst>
              <a:ext uri="{FF2B5EF4-FFF2-40B4-BE49-F238E27FC236}">
                <a16:creationId xmlns:a16="http://schemas.microsoft.com/office/drawing/2014/main" id="{887E0349-AD0E-A966-54F3-F07DFF4E1FBD}"/>
              </a:ext>
            </a:extLst>
          </p:cNvPr>
          <p:cNvSpPr/>
          <p:nvPr/>
        </p:nvSpPr>
        <p:spPr>
          <a:xfrm>
            <a:off x="3534388" y="4951260"/>
            <a:ext cx="1804853" cy="1288472"/>
          </a:xfrm>
          <a:prstGeom prst="roundRect">
            <a:avLst/>
          </a:prstGeom>
          <a:solidFill>
            <a:schemeClr val="bg2">
              <a:lumMod val="25000"/>
              <a:lumOff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Effective Communication</a:t>
            </a:r>
          </a:p>
        </p:txBody>
      </p:sp>
      <p:sp>
        <p:nvSpPr>
          <p:cNvPr id="8" name="Rounded Rectangle 19">
            <a:extLst>
              <a:ext uri="{FF2B5EF4-FFF2-40B4-BE49-F238E27FC236}">
                <a16:creationId xmlns:a16="http://schemas.microsoft.com/office/drawing/2014/main" id="{9D9168C2-A668-FAA7-919C-242FAB7B6608}"/>
              </a:ext>
            </a:extLst>
          </p:cNvPr>
          <p:cNvSpPr/>
          <p:nvPr/>
        </p:nvSpPr>
        <p:spPr>
          <a:xfrm>
            <a:off x="5761522" y="4948330"/>
            <a:ext cx="1562793" cy="1288472"/>
          </a:xfrm>
          <a:prstGeom prst="roundRect">
            <a:avLst/>
          </a:prstGeom>
          <a:solidFill>
            <a:schemeClr val="bg2">
              <a:lumMod val="25000"/>
              <a:lumOff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Set </a:t>
            </a:r>
          </a:p>
          <a:p>
            <a:pPr algn="ctr"/>
            <a:r>
              <a:rPr lang="en-US" dirty="0">
                <a:solidFill>
                  <a:schemeClr val="tx2"/>
                </a:solidFill>
              </a:rPr>
              <a:t>Up Geofences</a:t>
            </a:r>
          </a:p>
        </p:txBody>
      </p:sp>
    </p:spTree>
    <p:extLst>
      <p:ext uri="{BB962C8B-B14F-4D97-AF65-F5344CB8AC3E}">
        <p14:creationId xmlns:p14="http://schemas.microsoft.com/office/powerpoint/2010/main" val="155953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2" name="Title 1"/>
          <p:cNvSpPr>
            <a:spLocks noGrp="1"/>
          </p:cNvSpPr>
          <p:nvPr>
            <p:ph type="title"/>
          </p:nvPr>
        </p:nvSpPr>
        <p:spPr>
          <a:xfrm>
            <a:off x="536287" y="161008"/>
            <a:ext cx="7933104" cy="528492"/>
          </a:xfrm>
        </p:spPr>
        <p:txBody>
          <a:bodyPr>
            <a:noAutofit/>
          </a:bodyPr>
          <a:lstStyle/>
          <a:p>
            <a:r>
              <a:rPr lang="en-US" sz="2800" dirty="0">
                <a:latin typeface="Arial" panose="020B0604020202020204" pitchFamily="34" charset="0"/>
                <a:cs typeface="Arial" panose="020B0604020202020204" pitchFamily="34" charset="0"/>
              </a:rPr>
              <a:t>Speaker Bio</a:t>
            </a:r>
          </a:p>
        </p:txBody>
      </p:sp>
      <p:sp>
        <p:nvSpPr>
          <p:cNvPr id="7" name="Rectangle 3"/>
          <p:cNvSpPr txBox="1">
            <a:spLocks noGrp="1" noChangeArrowheads="1"/>
          </p:cNvSpPr>
          <p:nvPr>
            <p:ph idx="1"/>
          </p:nvPr>
        </p:nvSpPr>
        <p:spPr bwMode="auto">
          <a:xfrm>
            <a:off x="628650" y="3327863"/>
            <a:ext cx="7933104" cy="27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30188" indent="-230188" eaLnBrk="0" hangingPunct="0">
              <a:spcBef>
                <a:spcPct val="20000"/>
              </a:spcBef>
              <a:buClr>
                <a:srgbClr val="00338E"/>
              </a:buClr>
              <a:buChar char="•"/>
              <a:defRPr sz="1600">
                <a:solidFill>
                  <a:schemeClr val="tx1"/>
                </a:solidFill>
                <a:latin typeface="Arial" charset="0"/>
                <a:cs typeface="Arial" charset="0"/>
              </a:defRPr>
            </a:lvl1pPr>
            <a:lvl2pPr marL="742950" indent="-285750" eaLnBrk="0" hangingPunct="0">
              <a:spcBef>
                <a:spcPct val="20000"/>
              </a:spcBef>
              <a:buClr>
                <a:srgbClr val="00338E"/>
              </a:buClr>
              <a:buChar char="–"/>
              <a:defRPr sz="1600">
                <a:solidFill>
                  <a:schemeClr val="tx1"/>
                </a:solidFill>
                <a:latin typeface="Arial" charset="0"/>
                <a:cs typeface="Arial" charset="0"/>
              </a:defRPr>
            </a:lvl2pPr>
            <a:lvl3pPr marL="1143000" indent="-228600" eaLnBrk="0" hangingPunct="0">
              <a:spcBef>
                <a:spcPct val="20000"/>
              </a:spcBef>
              <a:buClr>
                <a:srgbClr val="00338E"/>
              </a:buClr>
              <a:buChar char="•"/>
              <a:defRPr sz="1600">
                <a:solidFill>
                  <a:schemeClr val="tx1"/>
                </a:solidFill>
                <a:latin typeface="Arial" charset="0"/>
                <a:cs typeface="Arial" charset="0"/>
              </a:defRPr>
            </a:lvl3pPr>
            <a:lvl4pPr marL="1600200" indent="-228600" eaLnBrk="0" hangingPunct="0">
              <a:spcBef>
                <a:spcPct val="20000"/>
              </a:spcBef>
              <a:buClr>
                <a:srgbClr val="00338E"/>
              </a:buClr>
              <a:buChar char="–"/>
              <a:defRPr sz="1600">
                <a:solidFill>
                  <a:schemeClr val="tx1"/>
                </a:solidFill>
                <a:latin typeface="Arial" charset="0"/>
                <a:cs typeface="Arial" charset="0"/>
              </a:defRPr>
            </a:lvl4pPr>
            <a:lvl5pPr marL="2057400" indent="-228600" eaLnBrk="0" hangingPunct="0">
              <a:spcBef>
                <a:spcPct val="20000"/>
              </a:spcBef>
              <a:buClr>
                <a:srgbClr val="00338E"/>
              </a:buClr>
              <a:buChar char="»"/>
              <a:defRPr sz="1600">
                <a:solidFill>
                  <a:schemeClr val="tx1"/>
                </a:solidFill>
                <a:latin typeface="Arial" charset="0"/>
                <a:cs typeface="Arial" charset="0"/>
              </a:defRPr>
            </a:lvl5pPr>
            <a:lvl6pPr marL="2514600" indent="-228600" eaLnBrk="0" fontAlgn="base" hangingPunct="0">
              <a:spcBef>
                <a:spcPct val="20000"/>
              </a:spcBef>
              <a:spcAft>
                <a:spcPct val="0"/>
              </a:spcAft>
              <a:buClr>
                <a:srgbClr val="00338E"/>
              </a:buClr>
              <a:buChar char="»"/>
              <a:defRPr sz="1600">
                <a:solidFill>
                  <a:schemeClr val="tx1"/>
                </a:solidFill>
                <a:latin typeface="Arial" charset="0"/>
                <a:cs typeface="Arial" charset="0"/>
              </a:defRPr>
            </a:lvl6pPr>
            <a:lvl7pPr marL="2971800" indent="-228600" eaLnBrk="0" fontAlgn="base" hangingPunct="0">
              <a:spcBef>
                <a:spcPct val="20000"/>
              </a:spcBef>
              <a:spcAft>
                <a:spcPct val="0"/>
              </a:spcAft>
              <a:buClr>
                <a:srgbClr val="00338E"/>
              </a:buClr>
              <a:buChar char="»"/>
              <a:defRPr sz="1600">
                <a:solidFill>
                  <a:schemeClr val="tx1"/>
                </a:solidFill>
                <a:latin typeface="Arial" charset="0"/>
                <a:cs typeface="Arial" charset="0"/>
              </a:defRPr>
            </a:lvl7pPr>
            <a:lvl8pPr marL="3429000" indent="-228600" eaLnBrk="0" fontAlgn="base" hangingPunct="0">
              <a:spcBef>
                <a:spcPct val="20000"/>
              </a:spcBef>
              <a:spcAft>
                <a:spcPct val="0"/>
              </a:spcAft>
              <a:buClr>
                <a:srgbClr val="00338E"/>
              </a:buClr>
              <a:buChar char="»"/>
              <a:defRPr sz="1600">
                <a:solidFill>
                  <a:schemeClr val="tx1"/>
                </a:solidFill>
                <a:latin typeface="Arial" charset="0"/>
                <a:cs typeface="Arial" charset="0"/>
              </a:defRPr>
            </a:lvl8pPr>
            <a:lvl9pPr marL="3886200" indent="-228600" eaLnBrk="0" fontAlgn="base" hangingPunct="0">
              <a:spcBef>
                <a:spcPct val="20000"/>
              </a:spcBef>
              <a:spcAft>
                <a:spcPct val="0"/>
              </a:spcAft>
              <a:buClr>
                <a:srgbClr val="00338E"/>
              </a:buClr>
              <a:buChar char="»"/>
              <a:defRPr sz="1600">
                <a:solidFill>
                  <a:schemeClr val="tx1"/>
                </a:solidFill>
                <a:latin typeface="Arial" charset="0"/>
                <a:cs typeface="Arial" charset="0"/>
              </a:defRPr>
            </a:lvl9pPr>
          </a:lstStyle>
          <a:p>
            <a:pPr eaLnBrk="1" hangingPunct="1">
              <a:lnSpc>
                <a:spcPct val="120000"/>
              </a:lnSpc>
              <a:spcBef>
                <a:spcPct val="0"/>
              </a:spcBef>
            </a:pPr>
            <a:r>
              <a:rPr lang="en-US" altLang="en-US" sz="2000" dirty="0">
                <a:solidFill>
                  <a:srgbClr val="000000"/>
                </a:solidFill>
              </a:rPr>
              <a:t>Over 28 years of combined experience in both the public and private sectors</a:t>
            </a:r>
          </a:p>
          <a:p>
            <a:pPr eaLnBrk="1" hangingPunct="1">
              <a:lnSpc>
                <a:spcPct val="120000"/>
              </a:lnSpc>
              <a:spcBef>
                <a:spcPct val="0"/>
              </a:spcBef>
            </a:pPr>
            <a:r>
              <a:rPr lang="en-US" altLang="en-US" sz="2000" dirty="0">
                <a:solidFill>
                  <a:srgbClr val="000000"/>
                </a:solidFill>
              </a:rPr>
              <a:t>Bachelor of Science Degree in Occupational Safety and Health</a:t>
            </a:r>
          </a:p>
          <a:p>
            <a:pPr eaLnBrk="1" hangingPunct="1">
              <a:lnSpc>
                <a:spcPct val="120000"/>
              </a:lnSpc>
              <a:spcBef>
                <a:spcPct val="0"/>
              </a:spcBef>
            </a:pPr>
            <a:r>
              <a:rPr lang="en-US" altLang="en-US" sz="2000" dirty="0">
                <a:solidFill>
                  <a:srgbClr val="000000"/>
                </a:solidFill>
              </a:rPr>
              <a:t>Masters of Business Administration in Public Administration</a:t>
            </a:r>
          </a:p>
          <a:p>
            <a:pPr eaLnBrk="1" hangingPunct="1">
              <a:lnSpc>
                <a:spcPct val="120000"/>
              </a:lnSpc>
              <a:spcBef>
                <a:spcPct val="0"/>
              </a:spcBef>
            </a:pPr>
            <a:r>
              <a:rPr lang="en-US" altLang="en-US" sz="2000" dirty="0">
                <a:solidFill>
                  <a:srgbClr val="000000"/>
                </a:solidFill>
              </a:rPr>
              <a:t>Certified Workers’ Compensation Professional (CWCP)</a:t>
            </a:r>
          </a:p>
          <a:p>
            <a:pPr eaLnBrk="1" hangingPunct="1">
              <a:lnSpc>
                <a:spcPct val="120000"/>
              </a:lnSpc>
              <a:spcBef>
                <a:spcPct val="0"/>
              </a:spcBef>
            </a:pPr>
            <a:r>
              <a:rPr lang="en-US" altLang="en-US" sz="2000" dirty="0">
                <a:solidFill>
                  <a:srgbClr val="000000"/>
                </a:solidFill>
              </a:rPr>
              <a:t>Manager of Environmental Safety and Health Programs (MESH)</a:t>
            </a:r>
          </a:p>
          <a:p>
            <a:pPr eaLnBrk="1" hangingPunct="1">
              <a:lnSpc>
                <a:spcPct val="120000"/>
              </a:lnSpc>
              <a:spcBef>
                <a:spcPct val="0"/>
              </a:spcBef>
            </a:pPr>
            <a:r>
              <a:rPr lang="en-US" altLang="en-US" sz="2000" dirty="0">
                <a:solidFill>
                  <a:srgbClr val="000000"/>
                </a:solidFill>
              </a:rPr>
              <a:t>U.S. Navy Veteran</a:t>
            </a:r>
          </a:p>
          <a:p>
            <a:pPr eaLnBrk="1" hangingPunct="1">
              <a:lnSpc>
                <a:spcPct val="120000"/>
              </a:lnSpc>
              <a:spcBef>
                <a:spcPct val="0"/>
              </a:spcBef>
            </a:pPr>
            <a:endParaRPr lang="en-US" altLang="en-US" sz="2000" dirty="0">
              <a:solidFill>
                <a:srgbClr val="000000"/>
              </a:solidFill>
            </a:endParaRPr>
          </a:p>
        </p:txBody>
      </p:sp>
      <p:sp>
        <p:nvSpPr>
          <p:cNvPr id="8" name="Text Box 9"/>
          <p:cNvSpPr txBox="1">
            <a:spLocks noChangeArrowheads="1"/>
          </p:cNvSpPr>
          <p:nvPr/>
        </p:nvSpPr>
        <p:spPr bwMode="auto">
          <a:xfrm>
            <a:off x="3001818" y="1435111"/>
            <a:ext cx="539957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bg1"/>
                </a:solidFill>
                <a:latin typeface="Arial" charset="0"/>
                <a:cs typeface="Arial" charset="0"/>
              </a:defRPr>
            </a:lvl1pPr>
            <a:lvl2pPr marL="742950" indent="-285750" eaLnBrk="0" hangingPunct="0">
              <a:defRPr sz="2000" b="1">
                <a:solidFill>
                  <a:schemeClr val="bg1"/>
                </a:solidFill>
                <a:latin typeface="Arial" charset="0"/>
                <a:cs typeface="Arial" charset="0"/>
              </a:defRPr>
            </a:lvl2pPr>
            <a:lvl3pPr marL="1143000" indent="-228600" eaLnBrk="0" hangingPunct="0">
              <a:defRPr sz="2000" b="1">
                <a:solidFill>
                  <a:schemeClr val="bg1"/>
                </a:solidFill>
                <a:latin typeface="Arial" charset="0"/>
                <a:cs typeface="Arial" charset="0"/>
              </a:defRPr>
            </a:lvl3pPr>
            <a:lvl4pPr marL="1600200" indent="-228600" eaLnBrk="0" hangingPunct="0">
              <a:defRPr sz="2000" b="1">
                <a:solidFill>
                  <a:schemeClr val="bg1"/>
                </a:solidFill>
                <a:latin typeface="Arial" charset="0"/>
                <a:cs typeface="Arial" charset="0"/>
              </a:defRPr>
            </a:lvl4pPr>
            <a:lvl5pPr marL="2057400" indent="-228600" eaLnBrk="0" hangingPunct="0">
              <a:defRPr sz="2000" b="1">
                <a:solidFill>
                  <a:schemeClr val="bg1"/>
                </a:solidFill>
                <a:latin typeface="Arial" charset="0"/>
                <a:cs typeface="Arial" charset="0"/>
              </a:defRPr>
            </a:lvl5pPr>
            <a:lvl6pPr marL="2514600" indent="-228600" eaLnBrk="0" fontAlgn="base" hangingPunct="0">
              <a:spcBef>
                <a:spcPct val="0"/>
              </a:spcBef>
              <a:spcAft>
                <a:spcPct val="0"/>
              </a:spcAft>
              <a:defRPr sz="2000" b="1">
                <a:solidFill>
                  <a:schemeClr val="bg1"/>
                </a:solidFill>
                <a:latin typeface="Arial" charset="0"/>
                <a:cs typeface="Arial" charset="0"/>
              </a:defRPr>
            </a:lvl6pPr>
            <a:lvl7pPr marL="2971800" indent="-228600" eaLnBrk="0" fontAlgn="base" hangingPunct="0">
              <a:spcBef>
                <a:spcPct val="0"/>
              </a:spcBef>
              <a:spcAft>
                <a:spcPct val="0"/>
              </a:spcAft>
              <a:defRPr sz="2000" b="1">
                <a:solidFill>
                  <a:schemeClr val="bg1"/>
                </a:solidFill>
                <a:latin typeface="Arial" charset="0"/>
                <a:cs typeface="Arial" charset="0"/>
              </a:defRPr>
            </a:lvl7pPr>
            <a:lvl8pPr marL="3429000" indent="-228600" eaLnBrk="0" fontAlgn="base" hangingPunct="0">
              <a:spcBef>
                <a:spcPct val="0"/>
              </a:spcBef>
              <a:spcAft>
                <a:spcPct val="0"/>
              </a:spcAft>
              <a:defRPr sz="2000" b="1">
                <a:solidFill>
                  <a:schemeClr val="bg1"/>
                </a:solidFill>
                <a:latin typeface="Arial" charset="0"/>
                <a:cs typeface="Arial" charset="0"/>
              </a:defRPr>
            </a:lvl8pPr>
            <a:lvl9pPr marL="3886200" indent="-228600" eaLnBrk="0" fontAlgn="base" hangingPunct="0">
              <a:spcBef>
                <a:spcPct val="0"/>
              </a:spcBef>
              <a:spcAft>
                <a:spcPct val="0"/>
              </a:spcAft>
              <a:defRPr sz="2000" b="1">
                <a:solidFill>
                  <a:schemeClr val="bg1"/>
                </a:solidFill>
                <a:latin typeface="Arial" charset="0"/>
                <a:cs typeface="Arial" charset="0"/>
              </a:defRPr>
            </a:lvl9pPr>
          </a:lstStyle>
          <a:p>
            <a:pPr eaLnBrk="1" hangingPunct="1"/>
            <a:r>
              <a:rPr lang="en-US" altLang="en-US" sz="1350" b="0" dirty="0">
                <a:solidFill>
                  <a:srgbClr val="00338E"/>
                </a:solidFill>
                <a:latin typeface="Arial" panose="020B0604020202020204" pitchFamily="34" charset="0"/>
                <a:cs typeface="Arial" panose="020B0604020202020204" pitchFamily="34" charset="0"/>
              </a:rPr>
              <a:t>    </a:t>
            </a:r>
            <a:r>
              <a:rPr lang="en-US" altLang="en-US" dirty="0">
                <a:solidFill>
                  <a:schemeClr val="tx2"/>
                </a:solidFill>
                <a:latin typeface="Arial" panose="020B0604020202020204" pitchFamily="34" charset="0"/>
                <a:cs typeface="Arial" panose="020B0604020202020204" pitchFamily="34" charset="0"/>
              </a:rPr>
              <a:t>Julie Waller, MBA, CWCP, MESH</a:t>
            </a:r>
          </a:p>
          <a:p>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Senior Risk Control Consultant</a:t>
            </a:r>
          </a:p>
          <a:p>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Alliant Insurance Services, Inc.</a:t>
            </a:r>
          </a:p>
          <a:p>
            <a:r>
              <a:rPr lang="en-US" b="0" dirty="0">
                <a:solidFill>
                  <a:schemeClr val="tx1"/>
                </a:solidFill>
                <a:latin typeface="Arial" panose="020B0604020202020204" pitchFamily="34" charset="0"/>
                <a:ea typeface="Calibri" panose="020F0502020204030204" pitchFamily="34" charset="0"/>
                <a:cs typeface="Arial" panose="020B0604020202020204" pitchFamily="34" charset="0"/>
              </a:rPr>
              <a:t>   Public Entity | Education | Pooling Practice</a:t>
            </a:r>
            <a:r>
              <a:rPr lang="en-US" altLang="en-US" i="1" dirty="0">
                <a:solidFill>
                  <a:srgbClr val="7A2531"/>
                </a:solidFill>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998" y="1012138"/>
            <a:ext cx="1452036" cy="2181462"/>
          </a:xfrm>
          <a:prstGeom prst="rect">
            <a:avLst/>
          </a:prstGeom>
        </p:spPr>
      </p:pic>
    </p:spTree>
    <p:extLst>
      <p:ext uri="{BB962C8B-B14F-4D97-AF65-F5344CB8AC3E}">
        <p14:creationId xmlns:p14="http://schemas.microsoft.com/office/powerpoint/2010/main" val="279495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Benefits of Telematics</a:t>
            </a:r>
            <a:endParaRPr lang="en-US" sz="3200" dirty="0">
              <a:solidFill>
                <a:srgbClr val="FFFFFF"/>
              </a:solidFill>
              <a:latin typeface="Arial" panose="020B0604020202020204" pitchFamily="34" charset="0"/>
              <a:cs typeface="Arial" panose="020B0604020202020204" pitchFamily="34" charset="0"/>
            </a:endParaRPr>
          </a:p>
        </p:txBody>
      </p:sp>
      <p:sp>
        <p:nvSpPr>
          <p:cNvPr id="2" name="Rectangle 1"/>
          <p:cNvSpPr/>
          <p:nvPr/>
        </p:nvSpPr>
        <p:spPr>
          <a:xfrm>
            <a:off x="507075" y="1434302"/>
            <a:ext cx="7888778" cy="830997"/>
          </a:xfrm>
          <a:prstGeom prst="rect">
            <a:avLst/>
          </a:prstGeom>
        </p:spPr>
        <p:txBody>
          <a:bodyPr wrap="square">
            <a:spAutoFit/>
          </a:bodyPr>
          <a:lstStyle/>
          <a:p>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35760882"/>
              </p:ext>
            </p:extLst>
          </p:nvPr>
        </p:nvGraphicFramePr>
        <p:xfrm>
          <a:off x="1121798" y="1849800"/>
          <a:ext cx="6659332" cy="2826534"/>
        </p:xfrm>
        <a:graphic>
          <a:graphicData uri="http://schemas.openxmlformats.org/drawingml/2006/table">
            <a:tbl>
              <a:tblPr firstRow="1" bandRow="1">
                <a:tableStyleId>{C4B1156A-380E-4F78-BDF5-A606A8083BF9}</a:tableStyleId>
              </a:tblPr>
              <a:tblGrid>
                <a:gridCol w="3329666">
                  <a:extLst>
                    <a:ext uri="{9D8B030D-6E8A-4147-A177-3AD203B41FA5}">
                      <a16:colId xmlns:a16="http://schemas.microsoft.com/office/drawing/2014/main" val="20000"/>
                    </a:ext>
                  </a:extLst>
                </a:gridCol>
                <a:gridCol w="3329666">
                  <a:extLst>
                    <a:ext uri="{9D8B030D-6E8A-4147-A177-3AD203B41FA5}">
                      <a16:colId xmlns:a16="http://schemas.microsoft.com/office/drawing/2014/main" val="20001"/>
                    </a:ext>
                  </a:extLst>
                </a:gridCol>
              </a:tblGrid>
              <a:tr h="4710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Productivity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Safety</a:t>
                      </a:r>
                    </a:p>
                  </a:txBody>
                  <a:tcPr/>
                </a:tc>
                <a:extLst>
                  <a:ext uri="{0D108BD9-81ED-4DB2-BD59-A6C34878D82A}">
                    <a16:rowId xmlns:a16="http://schemas.microsoft.com/office/drawing/2014/main" val="10000"/>
                  </a:ext>
                </a:extLst>
              </a:tr>
              <a:tr h="4710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Compliance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Fleet Optimization</a:t>
                      </a:r>
                    </a:p>
                  </a:txBody>
                  <a:tcPr/>
                </a:tc>
                <a:extLst>
                  <a:ext uri="{0D108BD9-81ED-4DB2-BD59-A6C34878D82A}">
                    <a16:rowId xmlns:a16="http://schemas.microsoft.com/office/drawing/2014/main" val="10001"/>
                  </a:ext>
                </a:extLst>
              </a:tr>
              <a:tr h="4710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Sustainability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Efficiency</a:t>
                      </a:r>
                    </a:p>
                  </a:txBody>
                  <a:tcPr/>
                </a:tc>
                <a:extLst>
                  <a:ext uri="{0D108BD9-81ED-4DB2-BD59-A6C34878D82A}">
                    <a16:rowId xmlns:a16="http://schemas.microsoft.com/office/drawing/2014/main" val="3577795374"/>
                  </a:ext>
                </a:extLst>
              </a:tr>
              <a:tr h="4710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Profitability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Improved Maintenance</a:t>
                      </a:r>
                    </a:p>
                  </a:txBody>
                  <a:tcPr/>
                </a:tc>
                <a:extLst>
                  <a:ext uri="{0D108BD9-81ED-4DB2-BD59-A6C34878D82A}">
                    <a16:rowId xmlns:a16="http://schemas.microsoft.com/office/drawing/2014/main" val="10003"/>
                  </a:ext>
                </a:extLst>
              </a:tr>
              <a:tr h="471089">
                <a:tc>
                  <a:txBody>
                    <a:bodyPr/>
                    <a:lstStyle/>
                    <a:p>
                      <a:r>
                        <a:rPr lang="en-US" sz="2400" b="0" dirty="0">
                          <a:latin typeface="Arial" panose="020B0604020202020204" pitchFamily="34" charset="0"/>
                          <a:cs typeface="Arial" panose="020B0604020202020204" pitchFamily="34" charset="0"/>
                        </a:rPr>
                        <a:t>Driver Monitoring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Longevity</a:t>
                      </a:r>
                    </a:p>
                  </a:txBody>
                  <a:tcPr/>
                </a:tc>
                <a:extLst>
                  <a:ext uri="{0D108BD9-81ED-4DB2-BD59-A6C34878D82A}">
                    <a16:rowId xmlns:a16="http://schemas.microsoft.com/office/drawing/2014/main" val="4291394345"/>
                  </a:ext>
                </a:extLst>
              </a:tr>
              <a:tr h="471089">
                <a:tc>
                  <a:txBody>
                    <a:bodyPr/>
                    <a:lstStyle/>
                    <a:p>
                      <a:r>
                        <a:rPr lang="en-US" sz="2400" b="0" dirty="0">
                          <a:latin typeface="Arial" panose="020B0604020202020204" pitchFamily="34" charset="0"/>
                          <a:cs typeface="Arial" panose="020B0604020202020204" pitchFamily="34" charset="0"/>
                        </a:rPr>
                        <a:t>Reduced Costs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Fuel Management</a:t>
                      </a:r>
                    </a:p>
                  </a:txBody>
                  <a:tcPr/>
                </a:tc>
                <a:extLst>
                  <a:ext uri="{0D108BD9-81ED-4DB2-BD59-A6C34878D82A}">
                    <a16:rowId xmlns:a16="http://schemas.microsoft.com/office/drawing/2014/main" val="2471173113"/>
                  </a:ext>
                </a:extLst>
              </a:tr>
            </a:tbl>
          </a:graphicData>
        </a:graphic>
      </p:graphicFrame>
      <p:sp>
        <p:nvSpPr>
          <p:cNvPr id="3" name="TextBox 2">
            <a:extLst>
              <a:ext uri="{FF2B5EF4-FFF2-40B4-BE49-F238E27FC236}">
                <a16:creationId xmlns:a16="http://schemas.microsoft.com/office/drawing/2014/main" id="{118AF6CD-753B-62E7-F25E-D93BCB0BB1D3}"/>
              </a:ext>
            </a:extLst>
          </p:cNvPr>
          <p:cNvSpPr txBox="1"/>
          <p:nvPr/>
        </p:nvSpPr>
        <p:spPr>
          <a:xfrm>
            <a:off x="746621" y="5192865"/>
            <a:ext cx="79207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Maintenance &amp; fuel are the two largest expenses in fleet.</a:t>
            </a:r>
          </a:p>
        </p:txBody>
      </p:sp>
    </p:spTree>
    <p:extLst>
      <p:ext uri="{BB962C8B-B14F-4D97-AF65-F5344CB8AC3E}">
        <p14:creationId xmlns:p14="http://schemas.microsoft.com/office/powerpoint/2010/main" val="1675732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34157" y="6492530"/>
            <a:ext cx="2773457" cy="2655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3" b="1" i="0" u="none" strike="noStrike" kern="1200" cap="none" spc="0" normalizeH="0" baseline="0" noProof="0" dirty="0">
                <a:ln>
                  <a:noFill/>
                </a:ln>
                <a:solidFill>
                  <a:prstClr val="white">
                    <a:lumMod val="50000"/>
                  </a:prstClr>
                </a:solidFill>
                <a:effectLst/>
                <a:uLnTx/>
                <a:uFillTx/>
                <a:latin typeface="Calibri"/>
                <a:ea typeface="+mn-ea"/>
                <a:cs typeface="+mn-cs"/>
              </a:rPr>
              <a:t>Proprietary &amp; Confidential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3" b="0" i="0" u="none" strike="noStrike" kern="1200" cap="none" spc="0" normalizeH="0" baseline="0" noProof="0" dirty="0">
                <a:ln>
                  <a:noFill/>
                </a:ln>
                <a:solidFill>
                  <a:prstClr val="white">
                    <a:lumMod val="50000"/>
                  </a:prstClr>
                </a:solidFill>
                <a:effectLst/>
                <a:uLnTx/>
                <a:uFillTx/>
                <a:latin typeface="Calibri"/>
                <a:ea typeface="+mn-ea"/>
                <a:cs typeface="+mn-cs"/>
              </a:rPr>
              <a:t>© 2021 Alliant Insurance Services, Inc. All rights reserved. </a:t>
            </a:r>
          </a:p>
        </p:txBody>
      </p:sp>
      <p:sp>
        <p:nvSpPr>
          <p:cNvPr id="4" name="Title 3"/>
          <p:cNvSpPr>
            <a:spLocks noGrp="1"/>
          </p:cNvSpPr>
          <p:nvPr>
            <p:ph type="title"/>
          </p:nvPr>
        </p:nvSpPr>
        <p:spPr>
          <a:xfrm>
            <a:off x="569344" y="328740"/>
            <a:ext cx="8574656" cy="818374"/>
          </a:xfrm>
        </p:spPr>
        <p:txBody>
          <a:bodyPr>
            <a:normAutofit/>
          </a:bodyPr>
          <a:lstStyle/>
          <a:p>
            <a:r>
              <a:rPr lang="en-US" sz="4800" dirty="0">
                <a:solidFill>
                  <a:prstClr val="white"/>
                </a:solidFill>
                <a:latin typeface="Arial" panose="020B0604020202020204" pitchFamily="34" charset="0"/>
                <a:ea typeface="+mn-ea"/>
                <a:cs typeface="Arial" panose="020B0604020202020204" pitchFamily="34" charset="0"/>
              </a:rPr>
              <a:t>Roles &amp; Responsibilities</a:t>
            </a:r>
            <a:endParaRPr lang="en-US" dirty="0"/>
          </a:p>
        </p:txBody>
      </p:sp>
      <p:pic>
        <p:nvPicPr>
          <p:cNvPr id="7" name="Picture 6" descr="Download Team Work Png Clipart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449" y="2120271"/>
            <a:ext cx="4483617" cy="3362713"/>
          </a:xfrm>
          <a:prstGeom prst="rect">
            <a:avLst/>
          </a:prstGeom>
        </p:spPr>
      </p:pic>
    </p:spTree>
    <p:extLst>
      <p:ext uri="{BB962C8B-B14F-4D97-AF65-F5344CB8AC3E}">
        <p14:creationId xmlns:p14="http://schemas.microsoft.com/office/powerpoint/2010/main" val="3459460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Multi-Disciplinary Approach to Telematics</a:t>
            </a:r>
            <a:endParaRPr lang="en-US" sz="3200" dirty="0">
              <a:solidFill>
                <a:srgbClr val="FFFFFF"/>
              </a:solidFill>
              <a:latin typeface="Arial" panose="020B0604020202020204" pitchFamily="34" charset="0"/>
              <a:cs typeface="Arial" panose="020B0604020202020204" pitchFamily="34" charset="0"/>
            </a:endParaRPr>
          </a:p>
        </p:txBody>
      </p:sp>
      <p:sp>
        <p:nvSpPr>
          <p:cNvPr id="4" name="Rectangle 3"/>
          <p:cNvSpPr/>
          <p:nvPr/>
        </p:nvSpPr>
        <p:spPr>
          <a:xfrm>
            <a:off x="128096" y="1119285"/>
            <a:ext cx="2997900" cy="461665"/>
          </a:xfrm>
          <a:prstGeom prst="rect">
            <a:avLst/>
          </a:prstGeom>
        </p:spPr>
        <p:txBody>
          <a:bodyPr wrap="square">
            <a:spAutoFit/>
          </a:bodyPr>
          <a:lstStyle/>
          <a:p>
            <a:r>
              <a:rPr lang="en-US" sz="2400" b="1" i="1" dirty="0">
                <a:solidFill>
                  <a:srgbClr val="003087"/>
                </a:solidFill>
                <a:latin typeface="Arial" panose="020B0604020202020204" pitchFamily="34" charset="0"/>
                <a:cs typeface="Arial" panose="020B0604020202020204" pitchFamily="34" charset="0"/>
              </a:rPr>
              <a:t>It takes a village … </a:t>
            </a:r>
            <a:endParaRPr lang="en-US" dirty="0"/>
          </a:p>
        </p:txBody>
      </p:sp>
      <p:graphicFrame>
        <p:nvGraphicFramePr>
          <p:cNvPr id="7" name="Diagram 6"/>
          <p:cNvGraphicFramePr/>
          <p:nvPr/>
        </p:nvGraphicFramePr>
        <p:xfrm>
          <a:off x="1257297" y="1941354"/>
          <a:ext cx="6604464" cy="4161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87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anose="020B0604020202020204" pitchFamily="34" charset="0"/>
                <a:cs typeface="Arial" panose="020B0604020202020204" pitchFamily="34" charset="0"/>
              </a:rPr>
              <a:t>Poll Question - 3</a:t>
            </a:r>
          </a:p>
        </p:txBody>
      </p:sp>
      <p:sp>
        <p:nvSpPr>
          <p:cNvPr id="2" name="Rectangle 1"/>
          <p:cNvSpPr/>
          <p:nvPr/>
        </p:nvSpPr>
        <p:spPr>
          <a:xfrm>
            <a:off x="507075" y="1582341"/>
            <a:ext cx="8104909" cy="646331"/>
          </a:xfrm>
          <a:prstGeom prst="rect">
            <a:avLst/>
          </a:prstGeom>
        </p:spPr>
        <p:txBody>
          <a:bodyPr wrap="square">
            <a:spAutoFit/>
          </a:bodyPr>
          <a:lstStyle/>
          <a:p>
            <a:pPr fontAlgn="base"/>
            <a:endParaRPr lang="en-US" dirty="0"/>
          </a:p>
          <a:p>
            <a:pPr fontAlgn="base"/>
            <a:endParaRPr lang="en-US" dirty="0"/>
          </a:p>
        </p:txBody>
      </p:sp>
      <p:sp>
        <p:nvSpPr>
          <p:cNvPr id="4" name="Rectangle 3"/>
          <p:cNvSpPr/>
          <p:nvPr/>
        </p:nvSpPr>
        <p:spPr>
          <a:xfrm>
            <a:off x="204347" y="1797255"/>
            <a:ext cx="8735306" cy="3785652"/>
          </a:xfrm>
          <a:prstGeom prst="rect">
            <a:avLst/>
          </a:prstGeom>
        </p:spPr>
        <p:txBody>
          <a:bodyPr wrap="square">
            <a:spAutoFit/>
          </a:bodyPr>
          <a:lstStyle/>
          <a:p>
            <a:pPr fontAlgn="base"/>
            <a:r>
              <a:rPr lang="en-US" sz="4800" dirty="0">
                <a:latin typeface="Arial" panose="020B0604020202020204" pitchFamily="34" charset="0"/>
                <a:cs typeface="Arial" panose="020B0604020202020204" pitchFamily="34" charset="0"/>
              </a:rPr>
              <a:t>Do you have a fleet telematics training program in place to ensure employees and supervisors are properly trained?</a:t>
            </a:r>
          </a:p>
        </p:txBody>
      </p:sp>
    </p:spTree>
    <p:extLst>
      <p:ext uri="{BB962C8B-B14F-4D97-AF65-F5344CB8AC3E}">
        <p14:creationId xmlns:p14="http://schemas.microsoft.com/office/powerpoint/2010/main" val="2115308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Employee Training</a:t>
            </a:r>
            <a:endParaRPr lang="en-US" sz="3200" dirty="0">
              <a:solidFill>
                <a:srgbClr val="FFFFFF"/>
              </a:solidFill>
              <a:latin typeface="Arial" panose="020B0604020202020204" pitchFamily="34" charset="0"/>
              <a:cs typeface="Arial" panose="020B0604020202020204" pitchFamily="34" charset="0"/>
            </a:endParaRPr>
          </a:p>
        </p:txBody>
      </p:sp>
      <p:sp>
        <p:nvSpPr>
          <p:cNvPr id="8" name="Subtitle 4">
            <a:extLst>
              <a:ext uri="{FF2B5EF4-FFF2-40B4-BE49-F238E27FC236}">
                <a16:creationId xmlns:a16="http://schemas.microsoft.com/office/drawing/2014/main" id="{53CE22AA-F22C-8943-B29A-709830FBA686}"/>
              </a:ext>
            </a:extLst>
          </p:cNvPr>
          <p:cNvSpPr txBox="1">
            <a:spLocks/>
          </p:cNvSpPr>
          <p:nvPr/>
        </p:nvSpPr>
        <p:spPr>
          <a:xfrm>
            <a:off x="330429" y="2245646"/>
            <a:ext cx="8483139" cy="3681329"/>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2"/>
                </a:solidFill>
                <a:latin typeface="+mn-lt"/>
                <a:ea typeface="+mn-ea"/>
                <a:cs typeface="Segoe UI"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aleway" panose="020B0003030101060003"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aleway" panose="020B0003030101060003"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3" name="Rectangle 2"/>
          <p:cNvSpPr/>
          <p:nvPr/>
        </p:nvSpPr>
        <p:spPr>
          <a:xfrm>
            <a:off x="507075" y="2413338"/>
            <a:ext cx="8104909" cy="1200329"/>
          </a:xfrm>
          <a:prstGeom prst="rect">
            <a:avLst/>
          </a:prstGeom>
        </p:spPr>
        <p:txBody>
          <a:bodyPr wrap="square">
            <a:spAutoFit/>
          </a:bodyPr>
          <a:lstStyle/>
          <a:p>
            <a:endParaRPr lang="en-US" sz="2400" dirty="0"/>
          </a:p>
          <a:p>
            <a:pPr marL="342900" indent="-342900">
              <a:buFont typeface="Arial" panose="020B0604020202020204" pitchFamily="34" charset="0"/>
              <a:buChar char="•"/>
            </a:pPr>
            <a:endParaRPr lang="en-US" sz="2400" dirty="0"/>
          </a:p>
          <a:p>
            <a:endParaRPr lang="en-US" sz="2400" dirty="0"/>
          </a:p>
        </p:txBody>
      </p:sp>
      <p:sp>
        <p:nvSpPr>
          <p:cNvPr id="4" name="Rectangle 3"/>
          <p:cNvSpPr/>
          <p:nvPr/>
        </p:nvSpPr>
        <p:spPr>
          <a:xfrm>
            <a:off x="329014" y="1629240"/>
            <a:ext cx="8461029" cy="4626908"/>
          </a:xfrm>
          <a:prstGeom prst="rect">
            <a:avLst/>
          </a:prstGeom>
        </p:spPr>
        <p:txBody>
          <a:bodyPr wrap="square">
            <a:spAutoFit/>
          </a:bodyPr>
          <a:lstStyle/>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All employees should be properly trained in telematics and how to use the software</a:t>
            </a:r>
          </a:p>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Supervisors and Managers should clearly communicate expectations to employees.</a:t>
            </a:r>
          </a:p>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 formal driving training and coaching program should be in place to sufficiently address driving behavior.</a:t>
            </a:r>
          </a:p>
          <a:p>
            <a:pPr marL="457200" indent="-342900"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Those responsible for monitoring data analytics should be trained in how to analyzed the data, generate reports, and effectively share that information to appropriate staff</a:t>
            </a:r>
          </a:p>
          <a:p>
            <a:pPr marL="457200" indent="-342900" fontAlgn="base">
              <a:buFont typeface="Arial" panose="020B0604020202020204" pitchFamily="34" charset="0"/>
              <a:buChar char="•"/>
            </a:pPr>
            <a:endParaRPr lang="en-US" sz="2400" dirty="0">
              <a:solidFill>
                <a:srgbClr val="00338E"/>
              </a:solidFill>
              <a:latin typeface="Arial" panose="020B0604020202020204" pitchFamily="34" charset="0"/>
              <a:cs typeface="Arial" panose="020B0604020202020204" pitchFamily="34" charset="0"/>
            </a:endParaRPr>
          </a:p>
          <a:p>
            <a:pPr marL="114300" fontAlgn="base">
              <a:spcBef>
                <a:spcPts val="360"/>
              </a:spcBef>
            </a:pPr>
            <a:endParaRPr lang="en-US" sz="2400" dirty="0">
              <a:solidFill>
                <a:srgbClr val="000000"/>
              </a:solidFill>
              <a:latin typeface="Arial" panose="020B0604020202020204" pitchFamily="34" charset="0"/>
              <a:cs typeface="Arial" panose="020B0604020202020204" pitchFamily="34" charset="0"/>
            </a:endParaRPr>
          </a:p>
          <a:p>
            <a:pPr marL="114300" fontAlgn="base">
              <a:spcBef>
                <a:spcPts val="360"/>
              </a:spcBef>
              <a:buFont typeface="Arial" panose="020B0604020202020204" pitchFamily="34" charset="0"/>
              <a:buChar char="•"/>
            </a:pPr>
            <a:endParaRPr lang="en-US" sz="2400" dirty="0">
              <a:solidFill>
                <a:srgbClr val="00338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97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34157" y="6492530"/>
            <a:ext cx="2773457" cy="2655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3" b="1" i="0" u="none" strike="noStrike" kern="1200" cap="none" spc="0" normalizeH="0" baseline="0" noProof="0" dirty="0">
                <a:ln>
                  <a:noFill/>
                </a:ln>
                <a:solidFill>
                  <a:prstClr val="white">
                    <a:lumMod val="50000"/>
                  </a:prstClr>
                </a:solidFill>
                <a:effectLst/>
                <a:uLnTx/>
                <a:uFillTx/>
                <a:latin typeface="Calibri"/>
                <a:ea typeface="+mn-ea"/>
                <a:cs typeface="+mn-cs"/>
              </a:rPr>
              <a:t>Proprietary &amp; Confidential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3" b="0" i="0" u="none" strike="noStrike" kern="1200" cap="none" spc="0" normalizeH="0" baseline="0" noProof="0" dirty="0">
                <a:ln>
                  <a:noFill/>
                </a:ln>
                <a:solidFill>
                  <a:prstClr val="white">
                    <a:lumMod val="50000"/>
                  </a:prstClr>
                </a:solidFill>
                <a:effectLst/>
                <a:uLnTx/>
                <a:uFillTx/>
                <a:latin typeface="Calibri"/>
                <a:ea typeface="+mn-ea"/>
                <a:cs typeface="+mn-cs"/>
              </a:rPr>
              <a:t>© 2021 Alliant Insurance Services, Inc. All rights reserved. </a:t>
            </a:r>
          </a:p>
        </p:txBody>
      </p:sp>
      <p:sp>
        <p:nvSpPr>
          <p:cNvPr id="4" name="Title 3"/>
          <p:cNvSpPr>
            <a:spLocks noGrp="1"/>
          </p:cNvSpPr>
          <p:nvPr>
            <p:ph type="title"/>
          </p:nvPr>
        </p:nvSpPr>
        <p:spPr>
          <a:xfrm>
            <a:off x="628650" y="328740"/>
            <a:ext cx="7875270" cy="818374"/>
          </a:xfrm>
        </p:spPr>
        <p:txBody>
          <a:bodyPr>
            <a:normAutofit fontScale="90000"/>
          </a:bodyPr>
          <a:lstStyle/>
          <a:p>
            <a:r>
              <a:rPr lang="en-US" sz="3600" dirty="0">
                <a:solidFill>
                  <a:prstClr val="white"/>
                </a:solidFill>
                <a:latin typeface="Arial" panose="020B0604020202020204" pitchFamily="34" charset="0"/>
                <a:ea typeface="+mn-ea"/>
                <a:cs typeface="Arial" panose="020B0604020202020204" pitchFamily="34" charset="0"/>
              </a:rPr>
              <a:t>Policy Development</a:t>
            </a:r>
            <a:br>
              <a:rPr lang="en-US" sz="3600" dirty="0">
                <a:solidFill>
                  <a:prstClr val="white"/>
                </a:solidFill>
                <a:latin typeface="Arial" panose="020B0604020202020204" pitchFamily="34" charset="0"/>
                <a:ea typeface="+mn-ea"/>
                <a:cs typeface="Arial" panose="020B0604020202020204" pitchFamily="34" charset="0"/>
              </a:rPr>
            </a:b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646" y="1566172"/>
            <a:ext cx="5247677" cy="3097270"/>
          </a:xfrm>
          <a:prstGeom prst="rect">
            <a:avLst/>
          </a:prstGeom>
        </p:spPr>
      </p:pic>
    </p:spTree>
    <p:extLst>
      <p:ext uri="{BB962C8B-B14F-4D97-AF65-F5344CB8AC3E}">
        <p14:creationId xmlns:p14="http://schemas.microsoft.com/office/powerpoint/2010/main" val="97124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anose="020B0604020202020204" pitchFamily="34" charset="0"/>
                <a:cs typeface="Arial" panose="020B0604020202020204" pitchFamily="34" charset="0"/>
              </a:rPr>
              <a:t>Poll Question - 4</a:t>
            </a:r>
          </a:p>
        </p:txBody>
      </p:sp>
      <p:sp>
        <p:nvSpPr>
          <p:cNvPr id="2" name="Rectangle 1"/>
          <p:cNvSpPr/>
          <p:nvPr/>
        </p:nvSpPr>
        <p:spPr>
          <a:xfrm>
            <a:off x="507075" y="1582341"/>
            <a:ext cx="8104909" cy="646331"/>
          </a:xfrm>
          <a:prstGeom prst="rect">
            <a:avLst/>
          </a:prstGeom>
        </p:spPr>
        <p:txBody>
          <a:bodyPr wrap="square">
            <a:spAutoFit/>
          </a:bodyPr>
          <a:lstStyle/>
          <a:p>
            <a:pPr fontAlgn="base"/>
            <a:endParaRPr lang="en-US" dirty="0"/>
          </a:p>
          <a:p>
            <a:pPr fontAlgn="base"/>
            <a:endParaRPr lang="en-US" dirty="0"/>
          </a:p>
        </p:txBody>
      </p:sp>
      <p:sp>
        <p:nvSpPr>
          <p:cNvPr id="4" name="Rectangle 3"/>
          <p:cNvSpPr/>
          <p:nvPr/>
        </p:nvSpPr>
        <p:spPr>
          <a:xfrm>
            <a:off x="532016" y="1696587"/>
            <a:ext cx="8242868" cy="3785652"/>
          </a:xfrm>
          <a:prstGeom prst="rect">
            <a:avLst/>
          </a:prstGeom>
        </p:spPr>
        <p:txBody>
          <a:bodyPr wrap="square">
            <a:spAutoFit/>
          </a:bodyPr>
          <a:lstStyle/>
          <a:p>
            <a:pPr fontAlgn="base"/>
            <a:r>
              <a:rPr lang="en-US" sz="4800" dirty="0">
                <a:latin typeface="Arial" panose="020B0604020202020204" pitchFamily="34" charset="0"/>
                <a:cs typeface="Arial" panose="020B0604020202020204" pitchFamily="34" charset="0"/>
              </a:rPr>
              <a:t>Do you have a policy for the use of telematics, to set employee expectations and accountability? This could be part of your driving policy.</a:t>
            </a:r>
          </a:p>
        </p:txBody>
      </p:sp>
    </p:spTree>
    <p:extLst>
      <p:ext uri="{BB962C8B-B14F-4D97-AF65-F5344CB8AC3E}">
        <p14:creationId xmlns:p14="http://schemas.microsoft.com/office/powerpoint/2010/main" val="2041574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Pros &amp; Cons of Telematics</a:t>
            </a:r>
            <a:endParaRPr lang="en-US" sz="3200" dirty="0">
              <a:solidFill>
                <a:srgbClr val="FFFFFF"/>
              </a:solidFill>
              <a:latin typeface="Arial" panose="020B0604020202020204" pitchFamily="34" charset="0"/>
              <a:cs typeface="Arial" panose="020B0604020202020204" pitchFamily="34" charset="0"/>
            </a:endParaRPr>
          </a:p>
        </p:txBody>
      </p:sp>
      <p:graphicFrame>
        <p:nvGraphicFramePr>
          <p:cNvPr id="3" name="Text Placeholder 4">
            <a:extLst>
              <a:ext uri="{FF2B5EF4-FFF2-40B4-BE49-F238E27FC236}">
                <a16:creationId xmlns:a16="http://schemas.microsoft.com/office/drawing/2014/main" id="{90554FF6-B326-D7F9-7ED0-B3AB428354BB}"/>
              </a:ext>
            </a:extLst>
          </p:cNvPr>
          <p:cNvGraphicFramePr/>
          <p:nvPr>
            <p:extLst>
              <p:ext uri="{D42A27DB-BD31-4B8C-83A1-F6EECF244321}">
                <p14:modId xmlns:p14="http://schemas.microsoft.com/office/powerpoint/2010/main" val="2857485931"/>
              </p:ext>
            </p:extLst>
          </p:nvPr>
        </p:nvGraphicFramePr>
        <p:xfrm>
          <a:off x="260059" y="1367406"/>
          <a:ext cx="8506435" cy="433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42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Strategic Advantage</a:t>
            </a:r>
            <a:endParaRPr lang="en-US" sz="3200" dirty="0">
              <a:solidFill>
                <a:srgbClr val="FFFFFF"/>
              </a:solidFill>
              <a:latin typeface="Arial" panose="020B0604020202020204" pitchFamily="34" charset="0"/>
              <a:cs typeface="Arial" panose="020B0604020202020204" pitchFamily="34" charset="0"/>
            </a:endParaRPr>
          </a:p>
        </p:txBody>
      </p:sp>
      <p:sp>
        <p:nvSpPr>
          <p:cNvPr id="2" name="Rectangle 1"/>
          <p:cNvSpPr/>
          <p:nvPr/>
        </p:nvSpPr>
        <p:spPr>
          <a:xfrm>
            <a:off x="507075" y="1582341"/>
            <a:ext cx="8104909" cy="646331"/>
          </a:xfrm>
          <a:prstGeom prst="rect">
            <a:avLst/>
          </a:prstGeom>
        </p:spPr>
        <p:txBody>
          <a:bodyPr wrap="square">
            <a:spAutoFit/>
          </a:bodyPr>
          <a:lstStyle/>
          <a:p>
            <a:pPr fontAlgn="base"/>
            <a:endParaRPr lang="en-US" dirty="0"/>
          </a:p>
          <a:p>
            <a:pPr fontAlgn="base"/>
            <a:endParaRPr lang="en-US" dirty="0"/>
          </a:p>
        </p:txBody>
      </p:sp>
      <p:sp>
        <p:nvSpPr>
          <p:cNvPr id="4" name="Rectangle 3"/>
          <p:cNvSpPr/>
          <p:nvPr/>
        </p:nvSpPr>
        <p:spPr>
          <a:xfrm>
            <a:off x="257692" y="1446935"/>
            <a:ext cx="8603673" cy="923330"/>
          </a:xfrm>
          <a:prstGeom prst="rect">
            <a:avLst/>
          </a:prstGeom>
        </p:spPr>
        <p:txBody>
          <a:bodyPr wrap="square">
            <a:spAutoFit/>
          </a:bodyPr>
          <a:lstStyle/>
          <a:p>
            <a:pPr fontAlgn="base"/>
            <a:endParaRPr lang="en-US" dirty="0"/>
          </a:p>
          <a:p>
            <a:pPr fontAlgn="base"/>
            <a:endParaRPr lang="en-US" dirty="0"/>
          </a:p>
          <a:p>
            <a:pPr fontAlgn="base"/>
            <a:endParaRPr lang="en-US" dirty="0"/>
          </a:p>
        </p:txBody>
      </p:sp>
      <p:sp>
        <p:nvSpPr>
          <p:cNvPr id="3" name="Rectangle 2"/>
          <p:cNvSpPr/>
          <p:nvPr/>
        </p:nvSpPr>
        <p:spPr>
          <a:xfrm>
            <a:off x="282635" y="2271745"/>
            <a:ext cx="8678489" cy="2215991"/>
          </a:xfrm>
          <a:prstGeom prst="rect">
            <a:avLst/>
          </a:prstGeom>
        </p:spPr>
        <p:txBody>
          <a:bodyPr wrap="square">
            <a:spAutoFit/>
          </a:bodyPr>
          <a:lstStyle/>
          <a:p>
            <a:pPr fontAlgn="base"/>
            <a:r>
              <a:rPr lang="en-US" sz="2400" dirty="0">
                <a:latin typeface="Arial" panose="020B0604020202020204" pitchFamily="34" charset="0"/>
                <a:cs typeface="Arial" panose="020B0604020202020204" pitchFamily="34" charset="0"/>
              </a:rPr>
              <a:t>Integrating a fleet telematics system allows your fleet strategic advantages in efficiency and profitability. If provides fleets with the ability to be proactive in making informed business decisions and streamlines the operational processes for effective fleet management.</a:t>
            </a:r>
            <a:endParaRPr lang="en-US" dirty="0"/>
          </a:p>
          <a:p>
            <a:pPr fontAlgn="base"/>
            <a:endParaRPr lang="en-US" dirty="0"/>
          </a:p>
        </p:txBody>
      </p:sp>
    </p:spTree>
    <p:extLst>
      <p:ext uri="{BB962C8B-B14F-4D97-AF65-F5344CB8AC3E}">
        <p14:creationId xmlns:p14="http://schemas.microsoft.com/office/powerpoint/2010/main" val="3820625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anose="020B0604020202020204" pitchFamily="34" charset="0"/>
                <a:cs typeface="Arial" panose="020B0604020202020204" pitchFamily="34" charset="0"/>
              </a:rPr>
              <a:t>Poll Question - 5</a:t>
            </a:r>
          </a:p>
        </p:txBody>
      </p:sp>
      <p:sp>
        <p:nvSpPr>
          <p:cNvPr id="2" name="Rectangle 1"/>
          <p:cNvSpPr/>
          <p:nvPr/>
        </p:nvSpPr>
        <p:spPr>
          <a:xfrm>
            <a:off x="507075" y="1582341"/>
            <a:ext cx="8104909" cy="646331"/>
          </a:xfrm>
          <a:prstGeom prst="rect">
            <a:avLst/>
          </a:prstGeom>
        </p:spPr>
        <p:txBody>
          <a:bodyPr wrap="square">
            <a:spAutoFit/>
          </a:bodyPr>
          <a:lstStyle/>
          <a:p>
            <a:pPr fontAlgn="base"/>
            <a:endParaRPr lang="en-US" dirty="0"/>
          </a:p>
          <a:p>
            <a:pPr fontAlgn="base"/>
            <a:endParaRPr lang="en-US" dirty="0"/>
          </a:p>
        </p:txBody>
      </p:sp>
      <p:sp>
        <p:nvSpPr>
          <p:cNvPr id="4" name="Rectangle 3"/>
          <p:cNvSpPr/>
          <p:nvPr/>
        </p:nvSpPr>
        <p:spPr>
          <a:xfrm>
            <a:off x="532016" y="1696587"/>
            <a:ext cx="8242868" cy="3046988"/>
          </a:xfrm>
          <a:prstGeom prst="rect">
            <a:avLst/>
          </a:prstGeom>
        </p:spPr>
        <p:txBody>
          <a:bodyPr wrap="square">
            <a:spAutoFit/>
          </a:bodyPr>
          <a:lstStyle/>
          <a:p>
            <a:pPr fontAlgn="base"/>
            <a:r>
              <a:rPr lang="en-US" sz="4800" dirty="0">
                <a:latin typeface="Arial" panose="020B0604020202020204" pitchFamily="34" charset="0"/>
                <a:cs typeface="Arial" panose="020B0604020202020204" pitchFamily="34" charset="0"/>
              </a:rPr>
              <a:t>What fleet telematics system are you currently using?</a:t>
            </a:r>
          </a:p>
          <a:p>
            <a:pPr fontAlgn="base"/>
            <a:endParaRPr lang="en-US" sz="4800" dirty="0">
              <a:latin typeface="Arial" panose="020B0604020202020204" pitchFamily="34" charset="0"/>
              <a:cs typeface="Arial" panose="020B0604020202020204" pitchFamily="34" charset="0"/>
            </a:endParaRPr>
          </a:p>
          <a:p>
            <a:pPr fontAlgn="base"/>
            <a:r>
              <a:rPr lang="en-US" sz="4800" dirty="0">
                <a:latin typeface="Arial" panose="020B0604020202020204" pitchFamily="34" charset="0"/>
                <a:cs typeface="Arial" panose="020B0604020202020204" pitchFamily="34" charset="0"/>
              </a:rPr>
              <a:t>Is it working for you?</a:t>
            </a:r>
          </a:p>
        </p:txBody>
      </p:sp>
    </p:spTree>
    <p:extLst>
      <p:ext uri="{BB962C8B-B14F-4D97-AF65-F5344CB8AC3E}">
        <p14:creationId xmlns:p14="http://schemas.microsoft.com/office/powerpoint/2010/main" val="32941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anose="020B0604020202020204" pitchFamily="34" charset="0"/>
                <a:cs typeface="Arial" panose="020B0604020202020204" pitchFamily="34" charset="0"/>
              </a:rPr>
              <a:t>Learning Objectives</a:t>
            </a:r>
          </a:p>
        </p:txBody>
      </p:sp>
      <p:sp>
        <p:nvSpPr>
          <p:cNvPr id="8" name="Subtitle 4">
            <a:extLst>
              <a:ext uri="{FF2B5EF4-FFF2-40B4-BE49-F238E27FC236}">
                <a16:creationId xmlns:a16="http://schemas.microsoft.com/office/drawing/2014/main" id="{53CE22AA-F22C-8943-B29A-709830FBA686}"/>
              </a:ext>
            </a:extLst>
          </p:cNvPr>
          <p:cNvSpPr txBox="1">
            <a:spLocks/>
          </p:cNvSpPr>
          <p:nvPr/>
        </p:nvSpPr>
        <p:spPr>
          <a:xfrm>
            <a:off x="330429" y="2245646"/>
            <a:ext cx="8483139" cy="3681329"/>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2"/>
                </a:solidFill>
                <a:latin typeface="+mn-lt"/>
                <a:ea typeface="+mn-ea"/>
                <a:cs typeface="Segoe UI"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aleway" panose="020B0003030101060003"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aleway" panose="020B0003030101060003"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eriod"/>
            </a:pPr>
            <a:endParaRPr lang="en-US" dirty="0"/>
          </a:p>
        </p:txBody>
      </p:sp>
      <p:sp>
        <p:nvSpPr>
          <p:cNvPr id="2" name="Rectangle 1"/>
          <p:cNvSpPr/>
          <p:nvPr/>
        </p:nvSpPr>
        <p:spPr>
          <a:xfrm>
            <a:off x="330429" y="1709711"/>
            <a:ext cx="8483139" cy="4893647"/>
          </a:xfrm>
          <a:prstGeom prst="rect">
            <a:avLst/>
          </a:prstGeom>
        </p:spPr>
        <p:txBody>
          <a:bodyPr wrap="square">
            <a:spAutoFit/>
          </a:bodyPr>
          <a:lstStyle/>
          <a:p>
            <a:pPr marL="342900" lvl="0" indent="-342900">
              <a:spcBef>
                <a:spcPts val="0"/>
              </a:spcBef>
              <a:spcAft>
                <a:spcPts val="0"/>
              </a:spcAft>
              <a:buFont typeface="+mj-lt"/>
              <a:buAutoNum type="arabicPeriod"/>
            </a:pPr>
            <a:r>
              <a:rPr lang="en-US" sz="2400" dirty="0">
                <a:latin typeface="Arial" panose="020B0604020202020204" pitchFamily="34" charset="0"/>
                <a:ea typeface="Times New Roman" panose="02020603050405020304" pitchFamily="18" charset="0"/>
                <a:cs typeface="Arial" panose="020B0604020202020204" pitchFamily="34" charset="0"/>
              </a:rPr>
              <a:t>Clearly define fleet telematics, purposes and capabilities.</a:t>
            </a:r>
            <a:endParaRPr lang="en-US" sz="2400" dirty="0">
              <a:latin typeface="Arial" panose="020B0604020202020204" pitchFamily="34" charset="0"/>
              <a:cs typeface="Arial" panose="020B0604020202020204" pitchFamily="34" charset="0"/>
            </a:endParaRPr>
          </a:p>
          <a:p>
            <a:pPr marL="342900" lvl="0" indent="-342900">
              <a:spcBef>
                <a:spcPts val="0"/>
              </a:spcBef>
              <a:spcAft>
                <a:spcPts val="0"/>
              </a:spcAft>
              <a:buFont typeface="+mj-lt"/>
              <a:buAutoNum type="arabicPeriod"/>
            </a:pPr>
            <a:r>
              <a:rPr lang="en-US" sz="2400" dirty="0">
                <a:latin typeface="Arial" panose="020B0604020202020204" pitchFamily="34" charset="0"/>
                <a:ea typeface="Times New Roman" panose="02020603050405020304" pitchFamily="18" charset="0"/>
                <a:cs typeface="Arial" panose="020B0604020202020204" pitchFamily="34" charset="0"/>
              </a:rPr>
              <a:t>Examine fleet telematics technology and ways in which it can enhance a modern fleet management program.</a:t>
            </a:r>
          </a:p>
          <a:p>
            <a:pPr marL="342900" lvl="0" indent="-342900">
              <a:spcBef>
                <a:spcPts val="0"/>
              </a:spcBef>
              <a:spcAft>
                <a:spcPts val="0"/>
              </a:spcAft>
              <a:buFont typeface="+mj-lt"/>
              <a:buAutoNum type="arabicPeriod"/>
            </a:pPr>
            <a:r>
              <a:rPr lang="en-US" sz="2400" dirty="0">
                <a:latin typeface="Arial" panose="020B0604020202020204" pitchFamily="34" charset="0"/>
                <a:ea typeface="Times New Roman" panose="02020603050405020304" pitchFamily="18" charset="0"/>
                <a:cs typeface="Arial" panose="020B0604020202020204" pitchFamily="34" charset="0"/>
              </a:rPr>
              <a:t>Identify fleet telematics best practices and program development.</a:t>
            </a:r>
          </a:p>
          <a:p>
            <a:pPr marL="342900" lvl="0" indent="-342900">
              <a:spcBef>
                <a:spcPts val="0"/>
              </a:spcBef>
              <a:spcAft>
                <a:spcPts val="0"/>
              </a:spcAft>
              <a:buFont typeface="+mj-lt"/>
              <a:buAutoNum type="arabicPeriod"/>
            </a:pPr>
            <a:r>
              <a:rPr lang="en-US" sz="2400" dirty="0">
                <a:latin typeface="Arial" panose="020B0604020202020204" pitchFamily="34" charset="0"/>
                <a:ea typeface="Times New Roman" panose="02020603050405020304" pitchFamily="18" charset="0"/>
                <a:cs typeface="Arial" panose="020B0604020202020204" pitchFamily="34" charset="0"/>
              </a:rPr>
              <a:t>Establish employee responsibilities, expectations and driver training opportunities.</a:t>
            </a:r>
          </a:p>
          <a:p>
            <a:pPr marL="342900" lvl="0" indent="-342900">
              <a:spcBef>
                <a:spcPts val="0"/>
              </a:spcBef>
              <a:spcAft>
                <a:spcPts val="0"/>
              </a:spcAft>
              <a:buFont typeface="+mj-lt"/>
              <a:buAutoNum type="arabicPeriod"/>
            </a:pPr>
            <a:r>
              <a:rPr lang="en-US" sz="2400" dirty="0">
                <a:latin typeface="Arial" panose="020B0604020202020204" pitchFamily="34" charset="0"/>
                <a:ea typeface="Times New Roman" panose="02020603050405020304" pitchFamily="18" charset="0"/>
                <a:cs typeface="Arial" panose="020B0604020202020204" pitchFamily="34" charset="0"/>
              </a:rPr>
              <a:t>Discuss methods that fleet telematics can reduce exposures, therefore mitigating risk.</a:t>
            </a:r>
          </a:p>
          <a:p>
            <a:pPr marL="342900" lvl="0" indent="-342900">
              <a:spcBef>
                <a:spcPts val="0"/>
              </a:spcBef>
              <a:spcAft>
                <a:spcPts val="0"/>
              </a:spcAft>
              <a:buFont typeface="+mj-lt"/>
              <a:buAutoNum type="arabicPeriod"/>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lvl="0">
              <a:spcBef>
                <a:spcPts val="0"/>
              </a:spcBef>
              <a:spcAft>
                <a:spcPts val="0"/>
              </a:spcAft>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lvl="0">
              <a:spcBef>
                <a:spcPts val="0"/>
              </a:spcBef>
              <a:spcAft>
                <a:spcPts val="0"/>
              </a:spcAft>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lvl="0">
              <a:spcBef>
                <a:spcPts val="0"/>
              </a:spcBef>
              <a:spcAft>
                <a:spcPts val="0"/>
              </a:spcAft>
            </a:pP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882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anose="020B0604020202020204" pitchFamily="34" charset="0"/>
                <a:cs typeface="Arial" panose="020B0604020202020204" pitchFamily="34" charset="0"/>
              </a:rPr>
              <a:t>Contact Information</a:t>
            </a:r>
          </a:p>
        </p:txBody>
      </p:sp>
      <p:sp>
        <p:nvSpPr>
          <p:cNvPr id="2" name="Rectangle 1"/>
          <p:cNvSpPr/>
          <p:nvPr/>
        </p:nvSpPr>
        <p:spPr>
          <a:xfrm>
            <a:off x="2153868" y="2048563"/>
            <a:ext cx="5140036" cy="3046988"/>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Julie Waller, MBA, CWCP, MESH</a:t>
            </a:r>
          </a:p>
          <a:p>
            <a:r>
              <a:rPr lang="en-US" sz="2400" dirty="0">
                <a:latin typeface="Arial" panose="020B0604020202020204" pitchFamily="34" charset="0"/>
                <a:cs typeface="Arial" panose="020B0604020202020204" pitchFamily="34" charset="0"/>
              </a:rPr>
              <a:t>Senior Risk Control Consultant</a:t>
            </a:r>
          </a:p>
          <a:p>
            <a:r>
              <a:rPr lang="en-US" sz="2400" dirty="0">
                <a:latin typeface="Arial" panose="020B0604020202020204" pitchFamily="34" charset="0"/>
                <a:cs typeface="Arial" panose="020B0604020202020204" pitchFamily="34" charset="0"/>
              </a:rPr>
              <a:t>Alliant Insurance Services, Inc.</a:t>
            </a:r>
          </a:p>
          <a:p>
            <a:r>
              <a:rPr lang="en-US" sz="2400" dirty="0">
                <a:latin typeface="Arial" panose="020B0604020202020204" pitchFamily="34" charset="0"/>
                <a:cs typeface="Arial" panose="020B0604020202020204" pitchFamily="34" charset="0"/>
              </a:rPr>
              <a:t>101 North Tryon Street, Suite 6000</a:t>
            </a:r>
          </a:p>
          <a:p>
            <a:r>
              <a:rPr lang="en-US" sz="2400" dirty="0">
                <a:latin typeface="Arial" panose="020B0604020202020204" pitchFamily="34" charset="0"/>
                <a:cs typeface="Arial" panose="020B0604020202020204" pitchFamily="34" charset="0"/>
              </a:rPr>
              <a:t>Charlotte, NC 28246</a:t>
            </a:r>
          </a:p>
          <a:p>
            <a:r>
              <a:rPr lang="en-US" sz="2400" dirty="0">
                <a:latin typeface="Arial" panose="020B0604020202020204" pitchFamily="34" charset="0"/>
                <a:cs typeface="Arial" panose="020B0604020202020204" pitchFamily="34" charset="0"/>
              </a:rPr>
              <a:t>(980)355-3530 </a:t>
            </a:r>
          </a:p>
          <a:p>
            <a:r>
              <a:rPr lang="en-US" sz="2400" dirty="0">
                <a:latin typeface="Arial" panose="020B0604020202020204" pitchFamily="34" charset="0"/>
                <a:cs typeface="Arial" panose="020B0604020202020204" pitchFamily="34" charset="0"/>
                <a:hlinkClick r:id="rId2"/>
              </a:rPr>
              <a:t>Julie.Waller@Alliant.com</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982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anose="020B0604020202020204" pitchFamily="34" charset="0"/>
                <a:cs typeface="Arial" panose="020B0604020202020204" pitchFamily="34" charset="0"/>
              </a:rPr>
              <a:t>Questions?</a:t>
            </a:r>
          </a:p>
        </p:txBody>
      </p:sp>
      <p:sp>
        <p:nvSpPr>
          <p:cNvPr id="3" name="Rectangle 2"/>
          <p:cNvSpPr/>
          <p:nvPr/>
        </p:nvSpPr>
        <p:spPr>
          <a:xfrm>
            <a:off x="3037425" y="5787681"/>
            <a:ext cx="3401657" cy="584775"/>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Q &amp; A Session</a:t>
            </a:r>
            <a:endParaRPr lang="en-US" sz="32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73177" y="1475647"/>
            <a:ext cx="5997644" cy="3998429"/>
          </a:xfrm>
          <a:prstGeom prst="rect">
            <a:avLst/>
          </a:prstGeom>
        </p:spPr>
      </p:pic>
    </p:spTree>
    <p:extLst>
      <p:ext uri="{BB962C8B-B14F-4D97-AF65-F5344CB8AC3E}">
        <p14:creationId xmlns:p14="http://schemas.microsoft.com/office/powerpoint/2010/main" val="37670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anose="020B0604020202020204" pitchFamily="34" charset="0"/>
                <a:cs typeface="Arial" panose="020B0604020202020204" pitchFamily="34" charset="0"/>
              </a:rPr>
              <a:t>Overview</a:t>
            </a:r>
          </a:p>
        </p:txBody>
      </p:sp>
      <p:sp>
        <p:nvSpPr>
          <p:cNvPr id="8" name="Subtitle 4">
            <a:extLst>
              <a:ext uri="{FF2B5EF4-FFF2-40B4-BE49-F238E27FC236}">
                <a16:creationId xmlns:a16="http://schemas.microsoft.com/office/drawing/2014/main" id="{53CE22AA-F22C-8943-B29A-709830FBA686}"/>
              </a:ext>
            </a:extLst>
          </p:cNvPr>
          <p:cNvSpPr txBox="1">
            <a:spLocks/>
          </p:cNvSpPr>
          <p:nvPr/>
        </p:nvSpPr>
        <p:spPr>
          <a:xfrm>
            <a:off x="180800" y="1188721"/>
            <a:ext cx="8705505" cy="4745596"/>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2"/>
                </a:solidFill>
                <a:latin typeface="+mn-lt"/>
                <a:ea typeface="+mn-ea"/>
                <a:cs typeface="Segoe UI"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aleway" panose="020B0003030101060003"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aleway" panose="020B0003030101060003"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2" name="Rectangle 1"/>
          <p:cNvSpPr/>
          <p:nvPr/>
        </p:nvSpPr>
        <p:spPr>
          <a:xfrm>
            <a:off x="341485" y="1905506"/>
            <a:ext cx="8461029" cy="3046988"/>
          </a:xfrm>
          <a:prstGeom prst="rect">
            <a:avLst/>
          </a:prstGeom>
        </p:spPr>
        <p:txBody>
          <a:bodyPr wrap="square">
            <a:spAutoFit/>
          </a:bodyPr>
          <a:lstStyle/>
          <a:p>
            <a:r>
              <a:rPr lang="en-US" sz="2400" dirty="0">
                <a:solidFill>
                  <a:srgbClr val="181818"/>
                </a:solidFill>
                <a:effectLst/>
                <a:latin typeface="Arial" panose="020B0604020202020204" pitchFamily="34" charset="0"/>
                <a:ea typeface="Times New Roman" panose="02020603050405020304" pitchFamily="18" charset="0"/>
                <a:cs typeface="Arial" panose="020B0604020202020204" pitchFamily="34" charset="0"/>
              </a:rPr>
              <a:t>In this session, the use of telematics will be examined to include capabilities for real-time fleet tracking, driver behavior and performance monitoring, and the importance of data analytics to enhance modern fleet management, improve operational efficiency, and fleet safety. </a:t>
            </a:r>
          </a:p>
          <a:p>
            <a:endParaRPr lang="en-US" sz="2400" dirty="0">
              <a:solidFill>
                <a:srgbClr val="181818"/>
              </a:solidFill>
              <a:latin typeface="Arial" panose="020B0604020202020204" pitchFamily="34" charset="0"/>
              <a:ea typeface="Times New Roman" panose="02020603050405020304" pitchFamily="18" charset="0"/>
              <a:cs typeface="Arial" panose="020B0604020202020204" pitchFamily="34" charset="0"/>
            </a:endParaRPr>
          </a:p>
          <a:p>
            <a:r>
              <a:rPr lang="en-US" sz="2400" dirty="0">
                <a:solidFill>
                  <a:srgbClr val="181818"/>
                </a:solidFill>
                <a:effectLst/>
                <a:latin typeface="Arial" panose="020B0604020202020204" pitchFamily="34" charset="0"/>
                <a:ea typeface="Times New Roman" panose="02020603050405020304" pitchFamily="18" charset="0"/>
                <a:cs typeface="Arial" panose="020B0604020202020204" pitchFamily="34" charset="0"/>
              </a:rPr>
              <a:t>Further, telematics best practices will be discussed, as well as employee training and driver coaching opportunities.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81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anose="020B0604020202020204" pitchFamily="34" charset="0"/>
                <a:cs typeface="Arial" panose="020B0604020202020204" pitchFamily="34" charset="0"/>
              </a:rPr>
              <a:t>Introduction</a:t>
            </a:r>
          </a:p>
        </p:txBody>
      </p:sp>
      <p:sp>
        <p:nvSpPr>
          <p:cNvPr id="8" name="Subtitle 4">
            <a:extLst>
              <a:ext uri="{FF2B5EF4-FFF2-40B4-BE49-F238E27FC236}">
                <a16:creationId xmlns:a16="http://schemas.microsoft.com/office/drawing/2014/main" id="{53CE22AA-F22C-8943-B29A-709830FBA686}"/>
              </a:ext>
            </a:extLst>
          </p:cNvPr>
          <p:cNvSpPr txBox="1">
            <a:spLocks/>
          </p:cNvSpPr>
          <p:nvPr/>
        </p:nvSpPr>
        <p:spPr>
          <a:xfrm>
            <a:off x="330429" y="2245646"/>
            <a:ext cx="8483139" cy="3681329"/>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2"/>
                </a:solidFill>
                <a:latin typeface="+mn-lt"/>
                <a:ea typeface="+mn-ea"/>
                <a:cs typeface="Segoe UI"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aleway" panose="020B0003030101060003"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aleway" panose="020B0003030101060003"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3" name="Rectangle 2"/>
          <p:cNvSpPr/>
          <p:nvPr/>
        </p:nvSpPr>
        <p:spPr>
          <a:xfrm>
            <a:off x="352539" y="2186836"/>
            <a:ext cx="8461029" cy="2308324"/>
          </a:xfrm>
          <a:prstGeom prst="rect">
            <a:avLst/>
          </a:prstGeom>
        </p:spPr>
        <p:txBody>
          <a:bodyPr wrap="square">
            <a:spAutoFit/>
          </a:bodyPr>
          <a:lstStyle/>
          <a:p>
            <a:pPr marL="0" marR="0"/>
            <a:r>
              <a:rPr lang="en-US" sz="2400" dirty="0">
                <a:solidFill>
                  <a:srgbClr val="181818"/>
                </a:solidFill>
                <a:latin typeface="Arial" panose="020B0604020202020204" pitchFamily="34" charset="0"/>
                <a:ea typeface="Times New Roman" panose="02020603050405020304" pitchFamily="18" charset="0"/>
                <a:cs typeface="Arial" panose="020B0604020202020204" pitchFamily="34" charset="0"/>
              </a:rPr>
              <a:t>T</a:t>
            </a:r>
            <a:r>
              <a:rPr lang="en-US" sz="2400" dirty="0">
                <a:solidFill>
                  <a:srgbClr val="181818"/>
                </a:solidFill>
                <a:effectLst/>
                <a:latin typeface="Arial" panose="020B0604020202020204" pitchFamily="34" charset="0"/>
                <a:ea typeface="Times New Roman" panose="02020603050405020304" pitchFamily="18" charset="0"/>
                <a:cs typeface="Arial" panose="020B0604020202020204" pitchFamily="34" charset="0"/>
              </a:rPr>
              <a:t>elematics refers to the integration of telecommunications and informatics technologies to collect, transmit, and analyze data from multiple vehicles. This technology enables real-time tracking, performance monitoring, and data-driven insights that optimize fleet management, improve operational efficiency, and enhance safety.</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4409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anose="020B0604020202020204" pitchFamily="34" charset="0"/>
                <a:cs typeface="Arial" panose="020B0604020202020204" pitchFamily="34" charset="0"/>
              </a:rPr>
              <a:t>Definition</a:t>
            </a:r>
          </a:p>
        </p:txBody>
      </p:sp>
      <p:sp>
        <p:nvSpPr>
          <p:cNvPr id="8" name="Subtitle 4">
            <a:extLst>
              <a:ext uri="{FF2B5EF4-FFF2-40B4-BE49-F238E27FC236}">
                <a16:creationId xmlns:a16="http://schemas.microsoft.com/office/drawing/2014/main" id="{53CE22AA-F22C-8943-B29A-709830FBA686}"/>
              </a:ext>
            </a:extLst>
          </p:cNvPr>
          <p:cNvSpPr txBox="1">
            <a:spLocks/>
          </p:cNvSpPr>
          <p:nvPr/>
        </p:nvSpPr>
        <p:spPr>
          <a:xfrm>
            <a:off x="330429" y="2245646"/>
            <a:ext cx="8483139" cy="3681329"/>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2"/>
                </a:solidFill>
                <a:latin typeface="+mn-lt"/>
                <a:ea typeface="+mn-ea"/>
                <a:cs typeface="Segoe UI"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aleway" panose="020B0003030101060003"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aleway" panose="020B0003030101060003"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3" name="Rectangle 2"/>
          <p:cNvSpPr/>
          <p:nvPr/>
        </p:nvSpPr>
        <p:spPr>
          <a:xfrm>
            <a:off x="330429" y="2479841"/>
            <a:ext cx="8670174" cy="830997"/>
          </a:xfrm>
          <a:prstGeom prst="rect">
            <a:avLst/>
          </a:prstGeom>
        </p:spPr>
        <p:txBody>
          <a:bodyPr wrap="square">
            <a:spAutoFit/>
          </a:bodyPr>
          <a:lstStyle/>
          <a:p>
            <a:endParaRPr lang="en-US" sz="2400" dirty="0">
              <a:latin typeface="Arial" panose="020B0604020202020204" pitchFamily="34" charset="0"/>
              <a:cs typeface="Arial" panose="020B0604020202020204" pitchFamily="34" charset="0"/>
            </a:endParaRPr>
          </a:p>
          <a:p>
            <a:endParaRPr lang="en-US" sz="2400" dirty="0"/>
          </a:p>
        </p:txBody>
      </p:sp>
      <p:sp>
        <p:nvSpPr>
          <p:cNvPr id="7" name="TextBox 6">
            <a:extLst>
              <a:ext uri="{FF2B5EF4-FFF2-40B4-BE49-F238E27FC236}">
                <a16:creationId xmlns:a16="http://schemas.microsoft.com/office/drawing/2014/main" id="{F2CBC183-1D27-5724-A567-0DA812A26501}"/>
              </a:ext>
            </a:extLst>
          </p:cNvPr>
          <p:cNvSpPr txBox="1"/>
          <p:nvPr/>
        </p:nvSpPr>
        <p:spPr>
          <a:xfrm>
            <a:off x="444618" y="1952031"/>
            <a:ext cx="8237988" cy="2246769"/>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Telematics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Installed applications and services that provide near real-time data about vehicle activity, location, and condition.</a:t>
            </a:r>
          </a:p>
        </p:txBody>
      </p:sp>
    </p:spTree>
    <p:extLst>
      <p:ext uri="{BB962C8B-B14F-4D97-AF65-F5344CB8AC3E}">
        <p14:creationId xmlns:p14="http://schemas.microsoft.com/office/powerpoint/2010/main" val="347037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anose="020B0604020202020204" pitchFamily="34" charset="0"/>
                <a:cs typeface="Arial" panose="020B0604020202020204" pitchFamily="34" charset="0"/>
              </a:rPr>
              <a:t>Poll Question - 1</a:t>
            </a:r>
          </a:p>
        </p:txBody>
      </p:sp>
      <p:sp>
        <p:nvSpPr>
          <p:cNvPr id="2" name="Rectangle 1"/>
          <p:cNvSpPr/>
          <p:nvPr/>
        </p:nvSpPr>
        <p:spPr>
          <a:xfrm>
            <a:off x="507075" y="1582341"/>
            <a:ext cx="8104909" cy="646331"/>
          </a:xfrm>
          <a:prstGeom prst="rect">
            <a:avLst/>
          </a:prstGeom>
        </p:spPr>
        <p:txBody>
          <a:bodyPr wrap="square">
            <a:spAutoFit/>
          </a:bodyPr>
          <a:lstStyle/>
          <a:p>
            <a:pPr fontAlgn="base"/>
            <a:endParaRPr lang="en-US" dirty="0"/>
          </a:p>
          <a:p>
            <a:pPr fontAlgn="base"/>
            <a:endParaRPr lang="en-US" dirty="0"/>
          </a:p>
        </p:txBody>
      </p:sp>
      <p:sp>
        <p:nvSpPr>
          <p:cNvPr id="4" name="Rectangle 3"/>
          <p:cNvSpPr/>
          <p:nvPr/>
        </p:nvSpPr>
        <p:spPr>
          <a:xfrm>
            <a:off x="352539" y="2447133"/>
            <a:ext cx="8603673" cy="1569660"/>
          </a:xfrm>
          <a:prstGeom prst="rect">
            <a:avLst/>
          </a:prstGeom>
        </p:spPr>
        <p:txBody>
          <a:bodyPr wrap="square">
            <a:spAutoFit/>
          </a:bodyPr>
          <a:lstStyle/>
          <a:p>
            <a:pPr fontAlgn="base"/>
            <a:r>
              <a:rPr lang="en-US" sz="4800" dirty="0">
                <a:latin typeface="Arial" panose="020B0604020202020204" pitchFamily="34" charset="0"/>
                <a:cs typeface="Arial" panose="020B0604020202020204" pitchFamily="34" charset="0"/>
              </a:rPr>
              <a:t>Does your entity currently use fleet telematics?</a:t>
            </a:r>
          </a:p>
        </p:txBody>
      </p:sp>
    </p:spTree>
    <p:extLst>
      <p:ext uri="{BB962C8B-B14F-4D97-AF65-F5344CB8AC3E}">
        <p14:creationId xmlns:p14="http://schemas.microsoft.com/office/powerpoint/2010/main" val="414038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How Telematics Works</a:t>
            </a:r>
            <a:endParaRPr lang="en-US" sz="3200" dirty="0">
              <a:solidFill>
                <a:srgbClr val="FFFFFF"/>
              </a:solidFill>
              <a:latin typeface="Arial" panose="020B0604020202020204" pitchFamily="34" charset="0"/>
              <a:cs typeface="Arial" panose="020B0604020202020204" pitchFamily="34" charset="0"/>
            </a:endParaRPr>
          </a:p>
        </p:txBody>
      </p:sp>
      <p:sp>
        <p:nvSpPr>
          <p:cNvPr id="8" name="Subtitle 4">
            <a:extLst>
              <a:ext uri="{FF2B5EF4-FFF2-40B4-BE49-F238E27FC236}">
                <a16:creationId xmlns:a16="http://schemas.microsoft.com/office/drawing/2014/main" id="{53CE22AA-F22C-8943-B29A-709830FBA686}"/>
              </a:ext>
            </a:extLst>
          </p:cNvPr>
          <p:cNvSpPr txBox="1">
            <a:spLocks/>
          </p:cNvSpPr>
          <p:nvPr/>
        </p:nvSpPr>
        <p:spPr>
          <a:xfrm>
            <a:off x="330429" y="2245646"/>
            <a:ext cx="8483139" cy="3681329"/>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2"/>
                </a:solidFill>
                <a:latin typeface="+mn-lt"/>
                <a:ea typeface="+mn-ea"/>
                <a:cs typeface="Segoe UI"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aleway" panose="020B0003030101060003"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aleway" panose="020B0003030101060003"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3" name="Rectangle 2"/>
          <p:cNvSpPr/>
          <p:nvPr/>
        </p:nvSpPr>
        <p:spPr>
          <a:xfrm>
            <a:off x="507075" y="2413338"/>
            <a:ext cx="8104909" cy="1200329"/>
          </a:xfrm>
          <a:prstGeom prst="rect">
            <a:avLst/>
          </a:prstGeom>
        </p:spPr>
        <p:txBody>
          <a:bodyPr wrap="square">
            <a:spAutoFit/>
          </a:bodyPr>
          <a:lstStyle/>
          <a:p>
            <a:endParaRPr lang="en-US" sz="2400" dirty="0"/>
          </a:p>
          <a:p>
            <a:pPr marL="342900" indent="-342900">
              <a:buFont typeface="Arial" panose="020B0604020202020204" pitchFamily="34" charset="0"/>
              <a:buChar char="•"/>
            </a:pPr>
            <a:endParaRPr lang="en-US" sz="2400" dirty="0"/>
          </a:p>
          <a:p>
            <a:endParaRPr lang="en-US" sz="2400" dirty="0"/>
          </a:p>
        </p:txBody>
      </p:sp>
      <p:sp>
        <p:nvSpPr>
          <p:cNvPr id="2" name="Rectangle 1"/>
          <p:cNvSpPr/>
          <p:nvPr/>
        </p:nvSpPr>
        <p:spPr>
          <a:xfrm>
            <a:off x="330429" y="1657761"/>
            <a:ext cx="8774884" cy="3754874"/>
          </a:xfrm>
          <a:prstGeom prst="rect">
            <a:avLst/>
          </a:prstGeom>
        </p:spPr>
        <p:txBody>
          <a:bodyPr wrap="square">
            <a:spAutoFit/>
          </a:bodyPr>
          <a:lstStyle/>
          <a:p>
            <a:pPr fontAlgn="base"/>
            <a:r>
              <a:rPr lang="en-US" sz="2400" dirty="0">
                <a:latin typeface="Arial" panose="020B0604020202020204" pitchFamily="34" charset="0"/>
                <a:cs typeface="Arial" panose="020B0604020202020204" pitchFamily="34" charset="0"/>
              </a:rPr>
              <a:t>There are three fundamental technologies:</a:t>
            </a:r>
          </a:p>
          <a:p>
            <a:pPr fontAlgn="base"/>
            <a:endParaRPr lang="en-US" sz="24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Global Positioning System (GPS)</a:t>
            </a:r>
          </a:p>
          <a:p>
            <a:pPr marL="285750" indent="-285750"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Wireless Communication (Cellular, Wifi, etc.)</a:t>
            </a:r>
          </a:p>
          <a:p>
            <a:pPr marL="285750" indent="-285750"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Onboard Diagnostic Hardware</a:t>
            </a:r>
          </a:p>
          <a:p>
            <a:pPr marL="285750" indent="-285750" fontAlgn="base">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fontAlgn="base"/>
            <a:r>
              <a:rPr lang="en-US" sz="2400" dirty="0">
                <a:latin typeface="Arial" panose="020B0604020202020204" pitchFamily="34" charset="0"/>
                <a:cs typeface="Arial" panose="020B0604020202020204" pitchFamily="34" charset="0"/>
              </a:rPr>
              <a:t>These technologies work together to provide second-by- second data about location, driving performance, vehicle speed, fuel consumption, and vehicle diagnostic data.</a:t>
            </a:r>
          </a:p>
          <a:p>
            <a:pPr marL="285750" indent="-285750" fontAlgn="base">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28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9C218-2253-44EB-8364-AD6ABC31C9B3}"/>
              </a:ext>
            </a:extLst>
          </p:cNvPr>
          <p:cNvSpPr txBox="1"/>
          <p:nvPr/>
        </p:nvSpPr>
        <p:spPr>
          <a:xfrm>
            <a:off x="352539" y="6372456"/>
            <a:ext cx="2773457" cy="265586"/>
          </a:xfrm>
          <a:prstGeom prst="rect">
            <a:avLst/>
          </a:prstGeom>
          <a:noFill/>
        </p:spPr>
        <p:txBody>
          <a:bodyPr wrap="square" rtlCol="0">
            <a:spAutoFit/>
          </a:bodyPr>
          <a:lstStyle/>
          <a:p>
            <a:r>
              <a:rPr lang="en-US" sz="563" b="1" dirty="0">
                <a:solidFill>
                  <a:schemeClr val="bg1">
                    <a:lumMod val="50000"/>
                  </a:schemeClr>
                </a:solidFill>
              </a:rPr>
              <a:t>Proprietary &amp; Confidential </a:t>
            </a:r>
          </a:p>
          <a:p>
            <a:r>
              <a:rPr lang="en-US" sz="563" dirty="0">
                <a:solidFill>
                  <a:schemeClr val="bg1">
                    <a:lumMod val="50000"/>
                  </a:schemeClr>
                </a:solidFill>
              </a:rPr>
              <a:t>© 2021 Alliant Insurance Services, Inc. All rights reserved. </a:t>
            </a:r>
          </a:p>
        </p:txBody>
      </p:sp>
      <p:sp>
        <p:nvSpPr>
          <p:cNvPr id="6" name="Rectangle 5"/>
          <p:cNvSpPr/>
          <p:nvPr/>
        </p:nvSpPr>
        <p:spPr>
          <a:xfrm>
            <a:off x="0" y="0"/>
            <a:ext cx="9144000" cy="1007706"/>
          </a:xfrm>
          <a:prstGeom prst="rect">
            <a:avLst/>
          </a:prstGeom>
          <a:solidFill>
            <a:srgbClr val="0032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Arial" panose="020B0604020202020204" pitchFamily="34" charset="0"/>
                <a:cs typeface="Arial" panose="020B0604020202020204" pitchFamily="34" charset="0"/>
              </a:rPr>
              <a:t>Telematics vs. GPS</a:t>
            </a:r>
            <a:endParaRPr lang="en-US" sz="3200" dirty="0">
              <a:solidFill>
                <a:srgbClr val="FFFFFF"/>
              </a:solidFill>
              <a:latin typeface="Arial" panose="020B0604020202020204" pitchFamily="34" charset="0"/>
              <a:cs typeface="Arial" panose="020B0604020202020204" pitchFamily="34" charset="0"/>
            </a:endParaRPr>
          </a:p>
        </p:txBody>
      </p:sp>
      <p:sp>
        <p:nvSpPr>
          <p:cNvPr id="8" name="Subtitle 4">
            <a:extLst>
              <a:ext uri="{FF2B5EF4-FFF2-40B4-BE49-F238E27FC236}">
                <a16:creationId xmlns:a16="http://schemas.microsoft.com/office/drawing/2014/main" id="{53CE22AA-F22C-8943-B29A-709830FBA686}"/>
              </a:ext>
            </a:extLst>
          </p:cNvPr>
          <p:cNvSpPr txBox="1">
            <a:spLocks/>
          </p:cNvSpPr>
          <p:nvPr/>
        </p:nvSpPr>
        <p:spPr>
          <a:xfrm>
            <a:off x="330429" y="2245646"/>
            <a:ext cx="8483139" cy="3681329"/>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2"/>
                </a:solidFill>
                <a:latin typeface="+mn-lt"/>
                <a:ea typeface="+mn-ea"/>
                <a:cs typeface="Segoe UI"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Raleway" panose="020B0003030101060003"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aleway" panose="020B0003030101060003"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Raleway" panose="020B00030301010600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50CDAC85-7FD6-1681-7390-A851CC2C4DA6}"/>
              </a:ext>
            </a:extLst>
          </p:cNvPr>
          <p:cNvSpPr txBox="1"/>
          <p:nvPr/>
        </p:nvSpPr>
        <p:spPr>
          <a:xfrm>
            <a:off x="330429" y="3878317"/>
            <a:ext cx="838573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Telematics provides detailed information regarding what your fleet is doing over time (performance metrics), whereas the GPS can identify where the vehicle is on the route.</a:t>
            </a:r>
          </a:p>
        </p:txBody>
      </p:sp>
      <p:graphicFrame>
        <p:nvGraphicFramePr>
          <p:cNvPr id="9" name="Table 8">
            <a:extLst>
              <a:ext uri="{FF2B5EF4-FFF2-40B4-BE49-F238E27FC236}">
                <a16:creationId xmlns:a16="http://schemas.microsoft.com/office/drawing/2014/main" id="{A0998133-9D7F-9543-270E-56165B6DD1CD}"/>
              </a:ext>
            </a:extLst>
          </p:cNvPr>
          <p:cNvGraphicFramePr>
            <a:graphicFrameLocks noGrp="1"/>
          </p:cNvGraphicFramePr>
          <p:nvPr>
            <p:extLst>
              <p:ext uri="{D42A27DB-BD31-4B8C-83A1-F6EECF244321}">
                <p14:modId xmlns:p14="http://schemas.microsoft.com/office/powerpoint/2010/main" val="1544479857"/>
              </p:ext>
            </p:extLst>
          </p:nvPr>
        </p:nvGraphicFramePr>
        <p:xfrm>
          <a:off x="1577130" y="1430705"/>
          <a:ext cx="5863906" cy="2337947"/>
        </p:xfrm>
        <a:graphic>
          <a:graphicData uri="http://schemas.openxmlformats.org/drawingml/2006/table">
            <a:tbl>
              <a:tblPr/>
              <a:tblGrid>
                <a:gridCol w="2931953">
                  <a:extLst>
                    <a:ext uri="{9D8B030D-6E8A-4147-A177-3AD203B41FA5}">
                      <a16:colId xmlns:a16="http://schemas.microsoft.com/office/drawing/2014/main" val="3854950037"/>
                    </a:ext>
                  </a:extLst>
                </a:gridCol>
                <a:gridCol w="2931953">
                  <a:extLst>
                    <a:ext uri="{9D8B030D-6E8A-4147-A177-3AD203B41FA5}">
                      <a16:colId xmlns:a16="http://schemas.microsoft.com/office/drawing/2014/main" val="1871904406"/>
                    </a:ext>
                  </a:extLst>
                </a:gridCol>
              </a:tblGrid>
              <a:tr h="595555">
                <a:tc>
                  <a:txBody>
                    <a:bodyPr/>
                    <a:lstStyle/>
                    <a:p>
                      <a:pPr algn="ctr" rtl="0" fontAlgn="t">
                        <a:spcBef>
                          <a:spcPts val="0"/>
                        </a:spcBef>
                        <a:spcAft>
                          <a:spcPts val="0"/>
                        </a:spcAft>
                      </a:pPr>
                      <a:r>
                        <a:rPr lang="en-US" sz="2400" b="1" i="0" u="none" strike="noStrike" dirty="0">
                          <a:solidFill>
                            <a:srgbClr val="FFFFFF"/>
                          </a:solidFill>
                          <a:effectLst/>
                          <a:latin typeface="Arial" panose="020B0604020202020204" pitchFamily="34" charset="0"/>
                          <a:cs typeface="Arial" panose="020B0604020202020204" pitchFamily="34" charset="0"/>
                        </a:rPr>
                        <a:t>Telematics</a:t>
                      </a:r>
                      <a:endParaRPr lang="en-US" sz="2400" dirty="0">
                        <a:effectLst/>
                        <a:latin typeface="Arial" panose="020B0604020202020204" pitchFamily="34" charset="0"/>
                        <a:cs typeface="Arial" panose="020B0604020202020204" pitchFamily="34" charset="0"/>
                      </a:endParaRPr>
                    </a:p>
                  </a:txBody>
                  <a:tcPr marL="69838" marR="69838" marT="34919" marB="34919">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D1229"/>
                    </a:solidFill>
                  </a:tcPr>
                </a:tc>
                <a:tc>
                  <a:txBody>
                    <a:bodyPr/>
                    <a:lstStyle/>
                    <a:p>
                      <a:pPr algn="ctr" rtl="0" fontAlgn="t">
                        <a:spcBef>
                          <a:spcPts val="0"/>
                        </a:spcBef>
                        <a:spcAft>
                          <a:spcPts val="0"/>
                        </a:spcAft>
                      </a:pPr>
                      <a:r>
                        <a:rPr lang="en-US" sz="2400" b="1" i="0" u="none" strike="noStrike" dirty="0">
                          <a:solidFill>
                            <a:srgbClr val="FFFFFF"/>
                          </a:solidFill>
                          <a:effectLst/>
                          <a:latin typeface="Arial" panose="020B0604020202020204" pitchFamily="34" charset="0"/>
                          <a:cs typeface="Arial" panose="020B0604020202020204" pitchFamily="34" charset="0"/>
                        </a:rPr>
                        <a:t>GPS</a:t>
                      </a:r>
                      <a:endParaRPr lang="en-US" sz="2400" dirty="0">
                        <a:effectLst/>
                        <a:latin typeface="Arial" panose="020B0604020202020204" pitchFamily="34" charset="0"/>
                        <a:cs typeface="Arial" panose="020B0604020202020204" pitchFamily="34" charset="0"/>
                      </a:endParaRPr>
                    </a:p>
                  </a:txBody>
                  <a:tcPr marL="69838" marR="69838" marT="34919" marB="34919">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D1229"/>
                    </a:solidFill>
                  </a:tcPr>
                </a:tc>
                <a:extLst>
                  <a:ext uri="{0D108BD9-81ED-4DB2-BD59-A6C34878D82A}">
                    <a16:rowId xmlns:a16="http://schemas.microsoft.com/office/drawing/2014/main" val="1113527392"/>
                  </a:ext>
                </a:extLst>
              </a:tr>
              <a:tr h="370266">
                <a:tc>
                  <a:txBody>
                    <a:bodyPr/>
                    <a:lstStyle/>
                    <a:p>
                      <a:pPr algn="ctr" rtl="0" fontAlgn="t">
                        <a:spcBef>
                          <a:spcPts val="0"/>
                        </a:spcBef>
                        <a:spcAft>
                          <a:spcPts val="0"/>
                        </a:spcAft>
                      </a:pPr>
                      <a:r>
                        <a:rPr lang="en-US" sz="2400" dirty="0">
                          <a:effectLst/>
                          <a:latin typeface="Arial" panose="020B0604020202020204" pitchFamily="34" charset="0"/>
                          <a:cs typeface="Arial" panose="020B0604020202020204" pitchFamily="34" charset="0"/>
                        </a:rPr>
                        <a:t>Who</a:t>
                      </a:r>
                    </a:p>
                  </a:txBody>
                  <a:tcPr marL="69838" marR="69838" marT="34919" marB="34919">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9"/>
                    </a:solidFill>
                  </a:tcPr>
                </a:tc>
                <a:tc>
                  <a:txBody>
                    <a:bodyPr/>
                    <a:lstStyle/>
                    <a:p>
                      <a:pPr algn="ctr" rtl="0" fontAlgn="t">
                        <a:spcBef>
                          <a:spcPts val="0"/>
                        </a:spcBef>
                        <a:spcAft>
                          <a:spcPts val="0"/>
                        </a:spcAft>
                      </a:pPr>
                      <a:r>
                        <a:rPr lang="en-US" sz="2400" dirty="0">
                          <a:effectLst/>
                          <a:latin typeface="Arial" panose="020B0604020202020204" pitchFamily="34" charset="0"/>
                          <a:cs typeface="Arial" panose="020B0604020202020204" pitchFamily="34" charset="0"/>
                        </a:rPr>
                        <a:t>Where </a:t>
                      </a:r>
                    </a:p>
                  </a:txBody>
                  <a:tcPr marL="69838" marR="69838" marT="34919" marB="34919">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9"/>
                    </a:solidFill>
                  </a:tcPr>
                </a:tc>
                <a:extLst>
                  <a:ext uri="{0D108BD9-81ED-4DB2-BD59-A6C34878D82A}">
                    <a16:rowId xmlns:a16="http://schemas.microsoft.com/office/drawing/2014/main" val="2647158705"/>
                  </a:ext>
                </a:extLst>
              </a:tr>
              <a:tr h="327170">
                <a:tc>
                  <a:txBody>
                    <a:bodyPr/>
                    <a:lstStyle/>
                    <a:p>
                      <a:pPr algn="ctr" rtl="0" fontAlgn="t">
                        <a:spcBef>
                          <a:spcPts val="0"/>
                        </a:spcBef>
                        <a:spcAft>
                          <a:spcPts val="0"/>
                        </a:spcAft>
                      </a:pPr>
                      <a:r>
                        <a:rPr lang="en-US" sz="2400" dirty="0">
                          <a:effectLst/>
                          <a:latin typeface="Arial" panose="020B0604020202020204" pitchFamily="34" charset="0"/>
                          <a:cs typeface="Arial" panose="020B0604020202020204" pitchFamily="34" charset="0"/>
                        </a:rPr>
                        <a:t>What</a:t>
                      </a:r>
                    </a:p>
                  </a:txBody>
                  <a:tcPr marL="69838" marR="69838" marT="34919" marB="34919">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D"/>
                    </a:solidFill>
                  </a:tcPr>
                </a:tc>
                <a:tc>
                  <a:txBody>
                    <a:bodyPr/>
                    <a:lstStyle/>
                    <a:p>
                      <a:pPr algn="ctr" rtl="0" fontAlgn="t">
                        <a:spcBef>
                          <a:spcPts val="0"/>
                        </a:spcBef>
                        <a:spcAft>
                          <a:spcPts val="0"/>
                        </a:spcAft>
                      </a:pPr>
                      <a:r>
                        <a:rPr lang="en-US" sz="2400" dirty="0">
                          <a:effectLst/>
                          <a:latin typeface="Arial" panose="020B0604020202020204" pitchFamily="34" charset="0"/>
                          <a:cs typeface="Arial" panose="020B0604020202020204" pitchFamily="34" charset="0"/>
                        </a:rPr>
                        <a:t>When</a:t>
                      </a:r>
                    </a:p>
                  </a:txBody>
                  <a:tcPr marL="69838" marR="69838" marT="34919" marB="34919">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D"/>
                    </a:solidFill>
                  </a:tcPr>
                </a:tc>
                <a:extLst>
                  <a:ext uri="{0D108BD9-81ED-4DB2-BD59-A6C34878D82A}">
                    <a16:rowId xmlns:a16="http://schemas.microsoft.com/office/drawing/2014/main" val="1031235882"/>
                  </a:ext>
                </a:extLst>
              </a:tr>
              <a:tr h="318572">
                <a:tc>
                  <a:txBody>
                    <a:bodyPr/>
                    <a:lstStyle/>
                    <a:p>
                      <a:pPr algn="ctr" rtl="0" fontAlgn="t">
                        <a:spcBef>
                          <a:spcPts val="0"/>
                        </a:spcBef>
                        <a:spcAft>
                          <a:spcPts val="0"/>
                        </a:spcAft>
                      </a:pPr>
                      <a:r>
                        <a:rPr lang="en-US" sz="2400" dirty="0">
                          <a:effectLst/>
                          <a:latin typeface="Arial" panose="020B0604020202020204" pitchFamily="34" charset="0"/>
                          <a:cs typeface="Arial" panose="020B0604020202020204" pitchFamily="34" charset="0"/>
                        </a:rPr>
                        <a:t>Why</a:t>
                      </a:r>
                    </a:p>
                  </a:txBody>
                  <a:tcPr marL="69838" marR="69838" marT="34919" marB="34919">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9"/>
                    </a:solidFill>
                  </a:tcPr>
                </a:tc>
                <a:tc>
                  <a:txBody>
                    <a:bodyPr/>
                    <a:lstStyle/>
                    <a:p>
                      <a:pPr algn="ctr" rtl="0" fontAlgn="t">
                        <a:spcBef>
                          <a:spcPts val="0"/>
                        </a:spcBef>
                        <a:spcAft>
                          <a:spcPts val="0"/>
                        </a:spcAft>
                      </a:pPr>
                      <a:endParaRPr lang="en-US" sz="2400" dirty="0">
                        <a:effectLst/>
                        <a:latin typeface="Arial" panose="020B0604020202020204" pitchFamily="34" charset="0"/>
                        <a:cs typeface="Arial" panose="020B0604020202020204" pitchFamily="34" charset="0"/>
                      </a:endParaRPr>
                    </a:p>
                  </a:txBody>
                  <a:tcPr marL="69838" marR="69838" marT="34919" marB="34919">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CD9"/>
                    </a:solidFill>
                  </a:tcPr>
                </a:tc>
                <a:extLst>
                  <a:ext uri="{0D108BD9-81ED-4DB2-BD59-A6C34878D82A}">
                    <a16:rowId xmlns:a16="http://schemas.microsoft.com/office/drawing/2014/main" val="2695848484"/>
                  </a:ext>
                </a:extLst>
              </a:tr>
              <a:tr h="309973">
                <a:tc>
                  <a:txBody>
                    <a:bodyPr/>
                    <a:lstStyle/>
                    <a:p>
                      <a:pPr algn="ctr" rtl="0" fontAlgn="t">
                        <a:spcBef>
                          <a:spcPts val="0"/>
                        </a:spcBef>
                        <a:spcAft>
                          <a:spcPts val="0"/>
                        </a:spcAft>
                      </a:pPr>
                      <a:r>
                        <a:rPr lang="en-US" sz="2400" dirty="0">
                          <a:effectLst/>
                          <a:latin typeface="Arial" panose="020B0604020202020204" pitchFamily="34" charset="0"/>
                          <a:cs typeface="Arial" panose="020B0604020202020204" pitchFamily="34" charset="0"/>
                        </a:rPr>
                        <a:t>How</a:t>
                      </a:r>
                    </a:p>
                  </a:txBody>
                  <a:tcPr marL="69838" marR="69838" marT="34919" marB="34919">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D"/>
                    </a:solidFill>
                  </a:tcPr>
                </a:tc>
                <a:tc>
                  <a:txBody>
                    <a:bodyPr/>
                    <a:lstStyle/>
                    <a:p>
                      <a:pPr algn="ctr" rtl="0" fontAlgn="t">
                        <a:spcBef>
                          <a:spcPts val="0"/>
                        </a:spcBef>
                        <a:spcAft>
                          <a:spcPts val="0"/>
                        </a:spcAft>
                      </a:pPr>
                      <a:endParaRPr lang="en-US" sz="2400" dirty="0">
                        <a:effectLst/>
                        <a:latin typeface="Arial" panose="020B0604020202020204" pitchFamily="34" charset="0"/>
                        <a:cs typeface="Arial" panose="020B0604020202020204" pitchFamily="34" charset="0"/>
                      </a:endParaRPr>
                    </a:p>
                  </a:txBody>
                  <a:tcPr marL="69838" marR="69838" marT="34919" marB="34919">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7ED"/>
                    </a:solidFill>
                  </a:tcPr>
                </a:tc>
                <a:extLst>
                  <a:ext uri="{0D108BD9-81ED-4DB2-BD59-A6C34878D82A}">
                    <a16:rowId xmlns:a16="http://schemas.microsoft.com/office/drawing/2014/main" val="1300746639"/>
                  </a:ext>
                </a:extLst>
              </a:tr>
            </a:tbl>
          </a:graphicData>
        </a:graphic>
      </p:graphicFrame>
    </p:spTree>
    <p:extLst>
      <p:ext uri="{BB962C8B-B14F-4D97-AF65-F5344CB8AC3E}">
        <p14:creationId xmlns:p14="http://schemas.microsoft.com/office/powerpoint/2010/main" val="1353563030"/>
      </p:ext>
    </p:extLst>
  </p:cSld>
  <p:clrMapOvr>
    <a:masterClrMapping/>
  </p:clrMapOvr>
</p:sld>
</file>

<file path=ppt/theme/theme1.xml><?xml version="1.0" encoding="utf-8"?>
<a:theme xmlns:a="http://schemas.openxmlformats.org/drawingml/2006/main" name="Public Entity-Widescreen 2020">
  <a:themeElements>
    <a:clrScheme name="Public Entity">
      <a:dk1>
        <a:sysClr val="windowText" lastClr="000000"/>
      </a:dk1>
      <a:lt1>
        <a:sysClr val="window" lastClr="FFFFFF"/>
      </a:lt1>
      <a:dk2>
        <a:srgbClr val="002E42"/>
      </a:dk2>
      <a:lt2>
        <a:srgbClr val="0C4751"/>
      </a:lt2>
      <a:accent1>
        <a:srgbClr val="47C5CA"/>
      </a:accent1>
      <a:accent2>
        <a:srgbClr val="7BD607"/>
      </a:accent2>
      <a:accent3>
        <a:srgbClr val="32CD32"/>
      </a:accent3>
      <a:accent4>
        <a:srgbClr val="BBD531"/>
      </a:accent4>
      <a:accent5>
        <a:srgbClr val="F47722"/>
      </a:accent5>
      <a:accent6>
        <a:srgbClr val="EC232A"/>
      </a:accent6>
      <a:hlink>
        <a:srgbClr val="47C5CA"/>
      </a:hlink>
      <a:folHlink>
        <a:srgbClr val="1996AB"/>
      </a:folHlink>
    </a:clrScheme>
    <a:fontScheme name="Specialty Font">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 Entity-Widescreen 2020" id="{409ED2E4-028F-4006-A1E6-3319AC9F4ED6}" vid="{E08C0ADB-4D41-4231-9A9D-0DAE5102A5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50254FCF5DB448A00E04F48AC924BE" ma:contentTypeVersion="12" ma:contentTypeDescription="Create a new document." ma:contentTypeScope="" ma:versionID="56f416d259df4d7a5210d561825750d2">
  <xsd:schema xmlns:xsd="http://www.w3.org/2001/XMLSchema" xmlns:xs="http://www.w3.org/2001/XMLSchema" xmlns:p="http://schemas.microsoft.com/office/2006/metadata/properties" xmlns:ns2="4908c3b4-d24f-4c82-9723-bfb9549f8143" xmlns:ns3="86487764-5b2e-4cc8-a343-6fa93c41ada3" targetNamespace="http://schemas.microsoft.com/office/2006/metadata/properties" ma:root="true" ma:fieldsID="d71e390d104ebea3eebe5a8abfb92805" ns2:_="" ns3:_="">
    <xsd:import namespace="4908c3b4-d24f-4c82-9723-bfb9549f8143"/>
    <xsd:import namespace="86487764-5b2e-4cc8-a343-6fa93c41a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8c3b4-d24f-4c82-9723-bfb9549f8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76f168-b322-4065-b8a8-43d76d7aa7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487764-5b2e-4cc8-a343-6fa93c41ada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6402c6b-4e91-4cce-b59f-b3f0d97a494a}" ma:internalName="TaxCatchAll" ma:showField="CatchAllData" ma:web="86487764-5b2e-4cc8-a343-6fa93c41a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83677D-EE69-40ED-8D15-F5E04E260A4D}"/>
</file>

<file path=customXml/itemProps2.xml><?xml version="1.0" encoding="utf-8"?>
<ds:datastoreItem xmlns:ds="http://schemas.openxmlformats.org/officeDocument/2006/customXml" ds:itemID="{FFE87AB7-3279-4B71-9CB3-DD1A8BE2C6C7}"/>
</file>

<file path=docProps/app.xml><?xml version="1.0" encoding="utf-8"?>
<Properties xmlns="http://schemas.openxmlformats.org/officeDocument/2006/extended-properties" xmlns:vt="http://schemas.openxmlformats.org/officeDocument/2006/docPropsVTypes">
  <Template>Facet</Template>
  <TotalTime>1636</TotalTime>
  <Words>1565</Words>
  <Application>Microsoft Office PowerPoint</Application>
  <PresentationFormat>On-screen Show (4:3)</PresentationFormat>
  <Paragraphs>248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Narrow</vt:lpstr>
      <vt:lpstr>Calibri</vt:lpstr>
      <vt:lpstr>Century Gothic</vt:lpstr>
      <vt:lpstr>Raleway</vt:lpstr>
      <vt:lpstr>Public Entity-Widescreen 2020</vt:lpstr>
      <vt:lpstr>Telematics</vt:lpstr>
      <vt:lpstr>Speaker Bio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Analytics</vt:lpstr>
      <vt:lpstr>PowerPoint Presentation</vt:lpstr>
      <vt:lpstr>PowerPoint Presentation</vt:lpstr>
      <vt:lpstr>PowerPoint Presentation</vt:lpstr>
      <vt:lpstr>Fleet Management &amp; Maintenance</vt:lpstr>
      <vt:lpstr>PowerPoint Presentation</vt:lpstr>
      <vt:lpstr>PowerPoint Presentation</vt:lpstr>
      <vt:lpstr>Fleet Telematics</vt:lpstr>
      <vt:lpstr>PowerPoint Presentation</vt:lpstr>
      <vt:lpstr>PowerPoint Presentation</vt:lpstr>
      <vt:lpstr>Roles &amp; Responsibilities</vt:lpstr>
      <vt:lpstr>PowerPoint Presentation</vt:lpstr>
      <vt:lpstr>PowerPoint Presentation</vt:lpstr>
      <vt:lpstr>PowerPoint Presentation</vt:lpstr>
      <vt:lpstr>Policy Development </vt:lpstr>
      <vt:lpstr>PowerPoint Presentation</vt:lpstr>
      <vt:lpstr>PowerPoint Presentation</vt:lpstr>
      <vt:lpstr>PowerPoint Presentation</vt:lpstr>
      <vt:lpstr>PowerPoint Presentation</vt:lpstr>
      <vt:lpstr>PowerPoint Presentation</vt:lpstr>
      <vt:lpstr>PowerPoint Presentation</vt:lpstr>
    </vt:vector>
  </TitlesOfParts>
  <Company>Alliant Insurance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Waller</dc:creator>
  <cp:lastModifiedBy>Julie Waller</cp:lastModifiedBy>
  <cp:revision>235</cp:revision>
  <cp:lastPrinted>2023-08-25T18:01:03Z</cp:lastPrinted>
  <dcterms:created xsi:type="dcterms:W3CDTF">2021-11-16T23:19:03Z</dcterms:created>
  <dcterms:modified xsi:type="dcterms:W3CDTF">2023-10-17T16:57:28Z</dcterms:modified>
</cp:coreProperties>
</file>