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37"/>
  </p:notesMasterIdLst>
  <p:sldIdLst>
    <p:sldId id="262" r:id="rId4"/>
    <p:sldId id="385" r:id="rId5"/>
    <p:sldId id="341" r:id="rId6"/>
    <p:sldId id="343" r:id="rId7"/>
    <p:sldId id="386" r:id="rId8"/>
    <p:sldId id="346" r:id="rId9"/>
    <p:sldId id="347" r:id="rId10"/>
    <p:sldId id="348" r:id="rId11"/>
    <p:sldId id="349" r:id="rId12"/>
    <p:sldId id="352" r:id="rId13"/>
    <p:sldId id="354" r:id="rId14"/>
    <p:sldId id="351" r:id="rId15"/>
    <p:sldId id="370" r:id="rId16"/>
    <p:sldId id="356" r:id="rId17"/>
    <p:sldId id="372" r:id="rId18"/>
    <p:sldId id="373" r:id="rId19"/>
    <p:sldId id="374" r:id="rId20"/>
    <p:sldId id="376" r:id="rId21"/>
    <p:sldId id="377" r:id="rId22"/>
    <p:sldId id="379" r:id="rId23"/>
    <p:sldId id="357" r:id="rId24"/>
    <p:sldId id="359" r:id="rId25"/>
    <p:sldId id="360" r:id="rId26"/>
    <p:sldId id="361" r:id="rId27"/>
    <p:sldId id="362" r:id="rId28"/>
    <p:sldId id="383" r:id="rId29"/>
    <p:sldId id="363" r:id="rId30"/>
    <p:sldId id="384" r:id="rId31"/>
    <p:sldId id="365" r:id="rId32"/>
    <p:sldId id="366" r:id="rId33"/>
    <p:sldId id="367" r:id="rId34"/>
    <p:sldId id="368" r:id="rId35"/>
    <p:sldId id="3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1"/>
    <p:restoredTop sz="93792" autoAdjust="0"/>
  </p:normalViewPr>
  <p:slideViewPr>
    <p:cSldViewPr snapToGrid="0" snapToObjects="1">
      <p:cViewPr varScale="1">
        <p:scale>
          <a:sx n="62" d="100"/>
          <a:sy n="62" d="100"/>
        </p:scale>
        <p:origin x="15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quan Gilbert" userId="cccb3b1d-7701-4d88-9db7-7c2f45dc5b88" providerId="ADAL" clId="{4848F2D4-1A0E-4B6A-83A5-602790EDE482}"/>
    <pc:docChg chg="modSld">
      <pc:chgData name="Taquan Gilbert" userId="cccb3b1d-7701-4d88-9db7-7c2f45dc5b88" providerId="ADAL" clId="{4848F2D4-1A0E-4B6A-83A5-602790EDE482}" dt="2023-10-26T12:51:16.054" v="30" actId="20577"/>
      <pc:docMkLst>
        <pc:docMk/>
      </pc:docMkLst>
      <pc:sldChg chg="modNotesTx">
        <pc:chgData name="Taquan Gilbert" userId="cccb3b1d-7701-4d88-9db7-7c2f45dc5b88" providerId="ADAL" clId="{4848F2D4-1A0E-4B6A-83A5-602790EDE482}" dt="2023-10-26T12:49:06.819" v="1" actId="20577"/>
        <pc:sldMkLst>
          <pc:docMk/>
          <pc:sldMk cId="2336142496" sldId="343"/>
        </pc:sldMkLst>
      </pc:sldChg>
      <pc:sldChg chg="modNotesTx">
        <pc:chgData name="Taquan Gilbert" userId="cccb3b1d-7701-4d88-9db7-7c2f45dc5b88" providerId="ADAL" clId="{4848F2D4-1A0E-4B6A-83A5-602790EDE482}" dt="2023-10-26T12:49:17.708" v="3" actId="20577"/>
        <pc:sldMkLst>
          <pc:docMk/>
          <pc:sldMk cId="3621387166" sldId="346"/>
        </pc:sldMkLst>
      </pc:sldChg>
      <pc:sldChg chg="modNotesTx">
        <pc:chgData name="Taquan Gilbert" userId="cccb3b1d-7701-4d88-9db7-7c2f45dc5b88" providerId="ADAL" clId="{4848F2D4-1A0E-4B6A-83A5-602790EDE482}" dt="2023-10-26T12:49:23.619" v="6" actId="20577"/>
        <pc:sldMkLst>
          <pc:docMk/>
          <pc:sldMk cId="3050698425" sldId="347"/>
        </pc:sldMkLst>
      </pc:sldChg>
      <pc:sldChg chg="modNotesTx">
        <pc:chgData name="Taquan Gilbert" userId="cccb3b1d-7701-4d88-9db7-7c2f45dc5b88" providerId="ADAL" clId="{4848F2D4-1A0E-4B6A-83A5-602790EDE482}" dt="2023-10-26T12:49:28.404" v="7" actId="20577"/>
        <pc:sldMkLst>
          <pc:docMk/>
          <pc:sldMk cId="1268573025" sldId="348"/>
        </pc:sldMkLst>
      </pc:sldChg>
      <pc:sldChg chg="modSp mod modNotesTx">
        <pc:chgData name="Taquan Gilbert" userId="cccb3b1d-7701-4d88-9db7-7c2f45dc5b88" providerId="ADAL" clId="{4848F2D4-1A0E-4B6A-83A5-602790EDE482}" dt="2023-10-26T12:49:43.365" v="10" actId="20577"/>
        <pc:sldMkLst>
          <pc:docMk/>
          <pc:sldMk cId="2790333330" sldId="351"/>
        </pc:sldMkLst>
        <pc:spChg chg="mod">
          <ac:chgData name="Taquan Gilbert" userId="cccb3b1d-7701-4d88-9db7-7c2f45dc5b88" providerId="ADAL" clId="{4848F2D4-1A0E-4B6A-83A5-602790EDE482}" dt="2023-10-17T18:09:47.593" v="0" actId="1076"/>
          <ac:spMkLst>
            <pc:docMk/>
            <pc:sldMk cId="2790333330" sldId="351"/>
            <ac:spMk id="4" creationId="{00000000-0000-0000-0000-000000000000}"/>
          </ac:spMkLst>
        </pc:spChg>
      </pc:sldChg>
      <pc:sldChg chg="modNotesTx">
        <pc:chgData name="Taquan Gilbert" userId="cccb3b1d-7701-4d88-9db7-7c2f45dc5b88" providerId="ADAL" clId="{4848F2D4-1A0E-4B6A-83A5-602790EDE482}" dt="2023-10-26T12:49:34.093" v="8" actId="20577"/>
        <pc:sldMkLst>
          <pc:docMk/>
          <pc:sldMk cId="4109788952" sldId="352"/>
        </pc:sldMkLst>
      </pc:sldChg>
      <pc:sldChg chg="modNotesTx">
        <pc:chgData name="Taquan Gilbert" userId="cccb3b1d-7701-4d88-9db7-7c2f45dc5b88" providerId="ADAL" clId="{4848F2D4-1A0E-4B6A-83A5-602790EDE482}" dt="2023-10-26T12:49:38.172" v="9" actId="20577"/>
        <pc:sldMkLst>
          <pc:docMk/>
          <pc:sldMk cId="1833367456" sldId="354"/>
        </pc:sldMkLst>
      </pc:sldChg>
      <pc:sldChg chg="modNotesTx">
        <pc:chgData name="Taquan Gilbert" userId="cccb3b1d-7701-4d88-9db7-7c2f45dc5b88" providerId="ADAL" clId="{4848F2D4-1A0E-4B6A-83A5-602790EDE482}" dt="2023-10-26T12:49:53.462" v="12" actId="20577"/>
        <pc:sldMkLst>
          <pc:docMk/>
          <pc:sldMk cId="4089013850" sldId="356"/>
        </pc:sldMkLst>
      </pc:sldChg>
      <pc:sldChg chg="modNotesTx">
        <pc:chgData name="Taquan Gilbert" userId="cccb3b1d-7701-4d88-9db7-7c2f45dc5b88" providerId="ADAL" clId="{4848F2D4-1A0E-4B6A-83A5-602790EDE482}" dt="2023-10-26T12:50:27.630" v="19" actId="20577"/>
        <pc:sldMkLst>
          <pc:docMk/>
          <pc:sldMk cId="4169120548" sldId="357"/>
        </pc:sldMkLst>
      </pc:sldChg>
      <pc:sldChg chg="modNotesTx">
        <pc:chgData name="Taquan Gilbert" userId="cccb3b1d-7701-4d88-9db7-7c2f45dc5b88" providerId="ADAL" clId="{4848F2D4-1A0E-4B6A-83A5-602790EDE482}" dt="2023-10-26T12:50:32.438" v="20" actId="20577"/>
        <pc:sldMkLst>
          <pc:docMk/>
          <pc:sldMk cId="1964342913" sldId="359"/>
        </pc:sldMkLst>
      </pc:sldChg>
      <pc:sldChg chg="modNotesTx">
        <pc:chgData name="Taquan Gilbert" userId="cccb3b1d-7701-4d88-9db7-7c2f45dc5b88" providerId="ADAL" clId="{4848F2D4-1A0E-4B6A-83A5-602790EDE482}" dt="2023-10-26T12:50:38.547" v="21" actId="20577"/>
        <pc:sldMkLst>
          <pc:docMk/>
          <pc:sldMk cId="1336355508" sldId="360"/>
        </pc:sldMkLst>
      </pc:sldChg>
      <pc:sldChg chg="modNotesTx">
        <pc:chgData name="Taquan Gilbert" userId="cccb3b1d-7701-4d88-9db7-7c2f45dc5b88" providerId="ADAL" clId="{4848F2D4-1A0E-4B6A-83A5-602790EDE482}" dt="2023-10-26T12:50:42.517" v="22" actId="20577"/>
        <pc:sldMkLst>
          <pc:docMk/>
          <pc:sldMk cId="969727991" sldId="361"/>
        </pc:sldMkLst>
      </pc:sldChg>
      <pc:sldChg chg="modNotesTx">
        <pc:chgData name="Taquan Gilbert" userId="cccb3b1d-7701-4d88-9db7-7c2f45dc5b88" providerId="ADAL" clId="{4848F2D4-1A0E-4B6A-83A5-602790EDE482}" dt="2023-10-26T12:50:47.185" v="23" actId="20577"/>
        <pc:sldMkLst>
          <pc:docMk/>
          <pc:sldMk cId="391829843" sldId="362"/>
        </pc:sldMkLst>
      </pc:sldChg>
      <pc:sldChg chg="modNotesTx">
        <pc:chgData name="Taquan Gilbert" userId="cccb3b1d-7701-4d88-9db7-7c2f45dc5b88" providerId="ADAL" clId="{4848F2D4-1A0E-4B6A-83A5-602790EDE482}" dt="2023-10-26T12:50:58.855" v="26" actId="20577"/>
        <pc:sldMkLst>
          <pc:docMk/>
          <pc:sldMk cId="300026260" sldId="363"/>
        </pc:sldMkLst>
      </pc:sldChg>
      <pc:sldChg chg="modNotesTx">
        <pc:chgData name="Taquan Gilbert" userId="cccb3b1d-7701-4d88-9db7-7c2f45dc5b88" providerId="ADAL" clId="{4848F2D4-1A0E-4B6A-83A5-602790EDE482}" dt="2023-10-26T12:51:08.941" v="28" actId="20577"/>
        <pc:sldMkLst>
          <pc:docMk/>
          <pc:sldMk cId="1362103076" sldId="365"/>
        </pc:sldMkLst>
      </pc:sldChg>
      <pc:sldChg chg="modNotesTx">
        <pc:chgData name="Taquan Gilbert" userId="cccb3b1d-7701-4d88-9db7-7c2f45dc5b88" providerId="ADAL" clId="{4848F2D4-1A0E-4B6A-83A5-602790EDE482}" dt="2023-10-26T12:51:12.479" v="29" actId="20577"/>
        <pc:sldMkLst>
          <pc:docMk/>
          <pc:sldMk cId="409480429" sldId="366"/>
        </pc:sldMkLst>
      </pc:sldChg>
      <pc:sldChg chg="modNotesTx">
        <pc:chgData name="Taquan Gilbert" userId="cccb3b1d-7701-4d88-9db7-7c2f45dc5b88" providerId="ADAL" clId="{4848F2D4-1A0E-4B6A-83A5-602790EDE482}" dt="2023-10-26T12:51:16.054" v="30" actId="20577"/>
        <pc:sldMkLst>
          <pc:docMk/>
          <pc:sldMk cId="4133611717" sldId="367"/>
        </pc:sldMkLst>
      </pc:sldChg>
      <pc:sldChg chg="modNotesTx">
        <pc:chgData name="Taquan Gilbert" userId="cccb3b1d-7701-4d88-9db7-7c2f45dc5b88" providerId="ADAL" clId="{4848F2D4-1A0E-4B6A-83A5-602790EDE482}" dt="2023-10-26T12:49:49.039" v="11" actId="20577"/>
        <pc:sldMkLst>
          <pc:docMk/>
          <pc:sldMk cId="11832695" sldId="370"/>
        </pc:sldMkLst>
      </pc:sldChg>
      <pc:sldChg chg="modNotesTx">
        <pc:chgData name="Taquan Gilbert" userId="cccb3b1d-7701-4d88-9db7-7c2f45dc5b88" providerId="ADAL" clId="{4848F2D4-1A0E-4B6A-83A5-602790EDE482}" dt="2023-10-26T12:49:58.069" v="13" actId="20577"/>
        <pc:sldMkLst>
          <pc:docMk/>
          <pc:sldMk cId="2363627470" sldId="372"/>
        </pc:sldMkLst>
      </pc:sldChg>
      <pc:sldChg chg="modNotesTx">
        <pc:chgData name="Taquan Gilbert" userId="cccb3b1d-7701-4d88-9db7-7c2f45dc5b88" providerId="ADAL" clId="{4848F2D4-1A0E-4B6A-83A5-602790EDE482}" dt="2023-10-26T12:50:02.132" v="14" actId="20577"/>
        <pc:sldMkLst>
          <pc:docMk/>
          <pc:sldMk cId="452557673" sldId="373"/>
        </pc:sldMkLst>
      </pc:sldChg>
      <pc:sldChg chg="modNotesTx">
        <pc:chgData name="Taquan Gilbert" userId="cccb3b1d-7701-4d88-9db7-7c2f45dc5b88" providerId="ADAL" clId="{4848F2D4-1A0E-4B6A-83A5-602790EDE482}" dt="2023-10-26T12:50:06.508" v="15" actId="20577"/>
        <pc:sldMkLst>
          <pc:docMk/>
          <pc:sldMk cId="3450052987" sldId="374"/>
        </pc:sldMkLst>
      </pc:sldChg>
      <pc:sldChg chg="modNotesTx">
        <pc:chgData name="Taquan Gilbert" userId="cccb3b1d-7701-4d88-9db7-7c2f45dc5b88" providerId="ADAL" clId="{4848F2D4-1A0E-4B6A-83A5-602790EDE482}" dt="2023-10-26T12:50:11.638" v="16" actId="20577"/>
        <pc:sldMkLst>
          <pc:docMk/>
          <pc:sldMk cId="1142418487" sldId="376"/>
        </pc:sldMkLst>
      </pc:sldChg>
      <pc:sldChg chg="modNotesTx">
        <pc:chgData name="Taquan Gilbert" userId="cccb3b1d-7701-4d88-9db7-7c2f45dc5b88" providerId="ADAL" clId="{4848F2D4-1A0E-4B6A-83A5-602790EDE482}" dt="2023-10-26T12:50:16.911" v="17" actId="20577"/>
        <pc:sldMkLst>
          <pc:docMk/>
          <pc:sldMk cId="312695965" sldId="377"/>
        </pc:sldMkLst>
      </pc:sldChg>
      <pc:sldChg chg="modNotesTx">
        <pc:chgData name="Taquan Gilbert" userId="cccb3b1d-7701-4d88-9db7-7c2f45dc5b88" providerId="ADAL" clId="{4848F2D4-1A0E-4B6A-83A5-602790EDE482}" dt="2023-10-26T12:50:22.808" v="18" actId="20577"/>
        <pc:sldMkLst>
          <pc:docMk/>
          <pc:sldMk cId="1663148193" sldId="379"/>
        </pc:sldMkLst>
      </pc:sldChg>
      <pc:sldChg chg="modNotesTx">
        <pc:chgData name="Taquan Gilbert" userId="cccb3b1d-7701-4d88-9db7-7c2f45dc5b88" providerId="ADAL" clId="{4848F2D4-1A0E-4B6A-83A5-602790EDE482}" dt="2023-10-26T12:50:54.433" v="25" actId="20577"/>
        <pc:sldMkLst>
          <pc:docMk/>
          <pc:sldMk cId="2483243860" sldId="383"/>
        </pc:sldMkLst>
      </pc:sldChg>
      <pc:sldChg chg="modNotesTx">
        <pc:chgData name="Taquan Gilbert" userId="cccb3b1d-7701-4d88-9db7-7c2f45dc5b88" providerId="ADAL" clId="{4848F2D4-1A0E-4B6A-83A5-602790EDE482}" dt="2023-10-26T12:51:04.301" v="27" actId="20577"/>
        <pc:sldMkLst>
          <pc:docMk/>
          <pc:sldMk cId="3923755440" sldId="384"/>
        </pc:sldMkLst>
      </pc:sldChg>
      <pc:sldChg chg="modNotesTx">
        <pc:chgData name="Taquan Gilbert" userId="cccb3b1d-7701-4d88-9db7-7c2f45dc5b88" providerId="ADAL" clId="{4848F2D4-1A0E-4B6A-83A5-602790EDE482}" dt="2023-10-26T12:49:11.519" v="2" actId="20577"/>
        <pc:sldMkLst>
          <pc:docMk/>
          <pc:sldMk cId="1376487515" sldId="386"/>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Sample Driver Scorecard</a:t>
            </a:r>
          </a:p>
        </c:rich>
      </c:tx>
      <c:overlay val="0"/>
    </c:title>
    <c:autoTitleDeleted val="0"/>
    <c:plotArea>
      <c:layout>
        <c:manualLayout>
          <c:layoutTarget val="inner"/>
          <c:xMode val="edge"/>
          <c:yMode val="edge"/>
          <c:x val="0.40075832409119988"/>
          <c:y val="0.24565586822882984"/>
          <c:w val="0.53596637061525543"/>
          <c:h val="0.54902353296975659"/>
        </c:manualLayout>
      </c:layout>
      <c:barChart>
        <c:barDir val="bar"/>
        <c:grouping val="clustered"/>
        <c:varyColors val="0"/>
        <c:ser>
          <c:idx val="0"/>
          <c:order val="0"/>
          <c:tx>
            <c:strRef>
              <c:f>Sheet1!$B$1</c:f>
              <c:strCache>
                <c:ptCount val="1"/>
                <c:pt idx="0">
                  <c:v>Vehicle #28</c:v>
                </c:pt>
              </c:strCache>
            </c:strRef>
          </c:tx>
          <c:spPr>
            <a:solidFill>
              <a:srgbClr val="FFC000"/>
            </a:solidFill>
            <a:effectLst>
              <a:outerShdw blurRad="50800" dist="38100" dir="2700000" algn="tl" rotWithShape="0">
                <a:prstClr val="black">
                  <a:alpha val="40000"/>
                </a:prstClr>
              </a:outerShdw>
            </a:effectLst>
            <a:scene3d>
              <a:camera prst="orthographicFront"/>
              <a:lightRig rig="threePt" dir="t"/>
            </a:scene3d>
            <a:sp3d>
              <a:bevelT/>
            </a:sp3d>
          </c:spPr>
          <c:invertIfNegative val="0"/>
          <c:dPt>
            <c:idx val="0"/>
            <c:invertIfNegative val="0"/>
            <c:bubble3D val="0"/>
            <c:spPr>
              <a:solidFill>
                <a:srgbClr val="EA0000"/>
              </a:solidFill>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E501-42EA-8052-A7E1CD043ADF}"/>
              </c:ext>
            </c:extLst>
          </c:dPt>
          <c:dPt>
            <c:idx val="1"/>
            <c:invertIfNegative val="0"/>
            <c:bubble3D val="0"/>
            <c:spPr>
              <a:solidFill>
                <a:srgbClr val="008000"/>
              </a:solidFill>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E501-42EA-8052-A7E1CD043ADF}"/>
              </c:ext>
            </c:extLst>
          </c:dPt>
          <c:dPt>
            <c:idx val="2"/>
            <c:invertIfNegative val="0"/>
            <c:bubble3D val="0"/>
            <c:spPr>
              <a:solidFill>
                <a:srgbClr val="008000"/>
              </a:solidFill>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E501-42EA-8052-A7E1CD043ADF}"/>
              </c:ext>
            </c:extLst>
          </c:dPt>
          <c:dPt>
            <c:idx val="3"/>
            <c:invertIfNegative val="0"/>
            <c:bubble3D val="0"/>
            <c:spPr>
              <a:solidFill>
                <a:srgbClr val="008000"/>
              </a:solidFill>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E501-42EA-8052-A7E1CD043ADF}"/>
              </c:ext>
            </c:extLst>
          </c:dPt>
          <c:dPt>
            <c:idx val="6"/>
            <c:invertIfNegative val="0"/>
            <c:bubble3D val="0"/>
            <c:spPr>
              <a:solidFill>
                <a:srgbClr val="008000"/>
              </a:solidFill>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9-E501-42EA-8052-A7E1CD043AD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01-42EA-8052-A7E1CD043AD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01-42EA-8052-A7E1CD043AD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01-42EA-8052-A7E1CD043ADF}"/>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01-42EA-8052-A7E1CD043ADF}"/>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501-42EA-8052-A7E1CD043ADF}"/>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01-42EA-8052-A7E1CD043ADF}"/>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01-42EA-8052-A7E1CD043ADF}"/>
                </c:ext>
              </c:extLst>
            </c:dLbl>
            <c:spPr>
              <a:noFill/>
              <a:ln>
                <a:noFill/>
              </a:ln>
              <a:effectLst/>
            </c:spPr>
            <c:txPr>
              <a:bodyPr/>
              <a:lstStyle/>
              <a:p>
                <a:pPr>
                  <a:defRPr sz="1400"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Speeding</c:v>
                </c:pt>
                <c:pt idx="1">
                  <c:v>Hard Stops</c:v>
                </c:pt>
                <c:pt idx="2">
                  <c:v>Sudden Acceleration</c:v>
                </c:pt>
                <c:pt idx="3">
                  <c:v>Idle Time</c:v>
                </c:pt>
                <c:pt idx="4">
                  <c:v>Fuel Economy</c:v>
                </c:pt>
              </c:strCache>
            </c:strRef>
          </c:cat>
          <c:val>
            <c:numRef>
              <c:f>Sheet1!$B$2:$B$6</c:f>
              <c:numCache>
                <c:formatCode>General</c:formatCode>
                <c:ptCount val="5"/>
                <c:pt idx="0">
                  <c:v>8.1999999999999993</c:v>
                </c:pt>
                <c:pt idx="1">
                  <c:v>3.1</c:v>
                </c:pt>
                <c:pt idx="2">
                  <c:v>2.2000000000000002</c:v>
                </c:pt>
                <c:pt idx="3">
                  <c:v>5.0999999999999996</c:v>
                </c:pt>
                <c:pt idx="4">
                  <c:v>6.3</c:v>
                </c:pt>
              </c:numCache>
            </c:numRef>
          </c:val>
          <c:extLst>
            <c:ext xmlns:c16="http://schemas.microsoft.com/office/drawing/2014/chart" uri="{C3380CC4-5D6E-409C-BE32-E72D297353CC}">
              <c16:uniqueId val="{0000000C-E501-42EA-8052-A7E1CD043ADF}"/>
            </c:ext>
          </c:extLst>
        </c:ser>
        <c:dLbls>
          <c:showLegendKey val="0"/>
          <c:showVal val="0"/>
          <c:showCatName val="0"/>
          <c:showSerName val="0"/>
          <c:showPercent val="0"/>
          <c:showBubbleSize val="0"/>
        </c:dLbls>
        <c:gapWidth val="150"/>
        <c:axId val="469893864"/>
        <c:axId val="469894256"/>
      </c:barChart>
      <c:catAx>
        <c:axId val="469893864"/>
        <c:scaling>
          <c:orientation val="minMax"/>
        </c:scaling>
        <c:delete val="0"/>
        <c:axPos val="l"/>
        <c:numFmt formatCode="General" sourceLinked="0"/>
        <c:majorTickMark val="out"/>
        <c:minorTickMark val="none"/>
        <c:tickLblPos val="nextTo"/>
        <c:txPr>
          <a:bodyPr/>
          <a:lstStyle/>
          <a:p>
            <a:pPr>
              <a:defRPr sz="1400"/>
            </a:pPr>
            <a:endParaRPr lang="en-US"/>
          </a:p>
        </c:txPr>
        <c:crossAx val="469894256"/>
        <c:crosses val="autoZero"/>
        <c:auto val="1"/>
        <c:lblAlgn val="ctr"/>
        <c:lblOffset val="100"/>
        <c:noMultiLvlLbl val="0"/>
      </c:catAx>
      <c:valAx>
        <c:axId val="469894256"/>
        <c:scaling>
          <c:orientation val="minMax"/>
          <c:max val="10"/>
        </c:scaling>
        <c:delete val="0"/>
        <c:axPos val="b"/>
        <c:majorGridlines>
          <c:spPr>
            <a:effectLst>
              <a:outerShdw blurRad="50800" dist="38100" dir="2700000" algn="tl" rotWithShape="0">
                <a:prstClr val="black">
                  <a:alpha val="40000"/>
                </a:prstClr>
              </a:outerShdw>
            </a:effectLst>
          </c:spPr>
        </c:majorGridlines>
        <c:numFmt formatCode="General" sourceLinked="1"/>
        <c:majorTickMark val="out"/>
        <c:minorTickMark val="none"/>
        <c:tickLblPos val="nextTo"/>
        <c:txPr>
          <a:bodyPr/>
          <a:lstStyle/>
          <a:p>
            <a:pPr>
              <a:defRPr sz="1400" b="0" i="0"/>
            </a:pPr>
            <a:endParaRPr lang="en-US"/>
          </a:p>
        </c:txPr>
        <c:crossAx val="469893864"/>
        <c:crosses val="autoZero"/>
        <c:crossBetween val="between"/>
      </c:valAx>
    </c:plotArea>
    <c:plotVisOnly val="1"/>
    <c:dispBlanksAs val="gap"/>
    <c:showDLblsOverMax val="0"/>
  </c:chart>
  <c:spPr>
    <a:ln w="19050">
      <a:solidFill>
        <a:srgbClr val="0070C0"/>
      </a:solidFill>
    </a:ln>
    <a:effectLst>
      <a:outerShdw blurRad="76200" dir="18900000" sy="23000" kx="-1200000" algn="bl" rotWithShape="0">
        <a:prstClr val="black">
          <a:alpha val="20000"/>
        </a:prstClr>
      </a:outerShdw>
    </a:effectLst>
  </c:spPr>
  <c:txPr>
    <a:bodyPr/>
    <a:lstStyle/>
    <a:p>
      <a:pPr>
        <a:defRPr sz="1800"/>
      </a:pPr>
      <a:endParaRPr lang="en-US"/>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Transportation Incidents</cx:pt>
          <cx:pt idx="1">Falls, Slips, Trips</cx:pt>
          <cx:pt idx="2">Contact with Objects
&amp; Equipment</cx:pt>
          <cx:pt idx="3">Violence and Other Injuries</cx:pt>
          <cx:pt idx="4">Exposure to Harmful
Substances or Environments</cx:pt>
          <cx:pt idx="5">Fires or Explosions</cx:pt>
        </cx:lvl>
      </cx:strDim>
      <cx:numDim type="val">
        <cx:f>Sheet1!$B$2:$B$7</cx:f>
        <cx:lvl ptCount="6" formatCode="0%">
          <cx:pt idx="0">0.37</cx:pt>
          <cx:pt idx="1">0.17000000000000001</cx:pt>
          <cx:pt idx="2">0.14999999999999999</cx:pt>
          <cx:pt idx="3">0.14999999999999999</cx:pt>
          <cx:pt idx="4">0.14000000000000001</cx:pt>
          <cx:pt idx="5">0.01</cx:pt>
        </cx:lvl>
      </cx:numDim>
    </cx:data>
  </cx:chartData>
  <cx:chart>
    <cx:title pos="t" align="ctr" overlay="0">
      <cx:tx>
        <cx:txData>
          <cx:v>Deaths</cx:v>
        </cx:txData>
      </cx:tx>
      <cx:txPr>
        <a:bodyPr spcFirstLastPara="1" vertOverflow="ellipsis" horzOverflow="overflow" wrap="square" lIns="0" tIns="0" rIns="0" bIns="0" anchor="ctr" anchorCtr="1"/>
        <a:lstStyle/>
        <a:p>
          <a:pPr algn="ctr" rtl="0">
            <a:defRPr b="1"/>
          </a:pPr>
          <a:r>
            <a:rPr lang="en-US" sz="1400" b="1" i="0" u="none" strike="noStrike" baseline="0">
              <a:solidFill>
                <a:sysClr val="windowText" lastClr="000000">
                  <a:lumMod val="65000"/>
                  <a:lumOff val="35000"/>
                </a:sysClr>
              </a:solidFill>
              <a:latin typeface="Calibri" panose="020F0502020204030204"/>
            </a:rPr>
            <a:t>Deaths</a:t>
          </a:r>
        </a:p>
      </cx:txPr>
    </cx:title>
    <cx:plotArea>
      <cx:plotAreaRegion>
        <cx:series layoutId="funnel" uniqueId="{7CA62717-A2B5-432E-90AD-0F282C1D4C4D}">
          <cx:dataLabels>
            <cx:txPr>
              <a:bodyPr vertOverflow="overflow" horzOverflow="overflow" wrap="square" lIns="0" tIns="0" rIns="0" bIns="0"/>
              <a:lstStyle/>
              <a:p>
                <a:pPr algn="ctr" rtl="0">
                  <a:defRPr sz="900" b="1"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b="1"/>
              </a:p>
            </cx:txPr>
            <cx:visibility seriesName="0" categoryName="0" value="1"/>
          </cx:dataLabels>
          <cx:dataId val="0"/>
        </cx:series>
      </cx:plotAreaRegion>
      <cx:axis id="0">
        <cx:catScaling gapWidth="0.150000006"/>
        <cx:tickLabels/>
        <cx:txPr>
          <a:bodyPr vertOverflow="overflow" horzOverflow="overflow" wrap="square" lIns="0" tIns="0" rIns="0" bIns="0"/>
          <a:lstStyle/>
          <a:p>
            <a:pPr algn="ctr" rtl="0">
              <a:defRPr sz="900" b="1"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b="1"/>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24">
  <cs:axisTitle>
    <cs:lnRef idx="0"/>
    <cs:fillRef idx="0"/>
    <cs:effectRef idx="0"/>
    <cs:fontRef idx="minor">
      <a:schemeClr val="dk1">
        <a:lumMod val="75000"/>
        <a:lumOff val="25000"/>
      </a:schemeClr>
    </cs:fontRef>
    <cs:defRPr sz="1197"/>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cs:chartArea>
  <cs:dataLabel>
    <cs:lnRef idx="0"/>
    <cs:fillRef idx="0"/>
    <cs:effectRef idx="0"/>
    <cs:fontRef idx="minor">
      <a:schemeClr val="dk1"/>
    </cs:fontRef>
    <cs:defRPr sz="1197"/>
  </cs:dataLabel>
  <cs:dataLabelCallout>
    <cs:lnRef idx="0"/>
    <cs:fillRef idx="0"/>
    <cs:effectRef idx="0"/>
    <cs:fontRef idx="minor">
      <a:schemeClr val="lt1"/>
    </cs:fontRef>
    <cs:spPr>
      <a:solidFill>
        <a:schemeClr val="dk1">
          <a:lumMod val="65000"/>
          <a:lumOff val="35000"/>
          <a:alpha val="75000"/>
        </a:schemeClr>
      </a:solidFill>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1197"/>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22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1197"/>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1197"/>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09AD9-8CD3-41A3-9109-095E9A72C128}" type="doc">
      <dgm:prSet loTypeId="urn:microsoft.com/office/officeart/2005/8/layout/default" loCatId="list" qsTypeId="urn:microsoft.com/office/officeart/2005/8/quickstyle/simple4" qsCatId="simple" csTypeId="urn:microsoft.com/office/officeart/2005/8/colors/accent2_5" csCatId="accent2" phldr="1"/>
      <dgm:spPr/>
      <dgm:t>
        <a:bodyPr/>
        <a:lstStyle/>
        <a:p>
          <a:endParaRPr lang="en-US"/>
        </a:p>
      </dgm:t>
    </dgm:pt>
    <dgm:pt modelId="{967A7E75-7F2F-4B2D-95C6-CA06195F06DF}">
      <dgm:prSet phldrT="[Text]" custT="1"/>
      <dgm:spPr>
        <a:solidFill>
          <a:schemeClr val="accent1">
            <a:lumMod val="50000"/>
          </a:schemeClr>
        </a:solidFill>
      </dgm:spPr>
      <dgm:t>
        <a:bodyPr/>
        <a:lstStyle/>
        <a:p>
          <a:r>
            <a:rPr lang="en-US" altLang="en-US" sz="2000" dirty="0"/>
            <a:t>Highlight the role vehicle safety plays in public and workplace safety.</a:t>
          </a:r>
          <a:endParaRPr lang="en-US" sz="2000" dirty="0"/>
        </a:p>
      </dgm:t>
    </dgm:pt>
    <dgm:pt modelId="{59CE8683-6BCF-4E39-9044-9F30FB1D6839}" type="parTrans" cxnId="{595931B6-8023-43DB-8043-E2BD6D86A7F7}">
      <dgm:prSet/>
      <dgm:spPr/>
      <dgm:t>
        <a:bodyPr/>
        <a:lstStyle/>
        <a:p>
          <a:endParaRPr lang="en-US"/>
        </a:p>
      </dgm:t>
    </dgm:pt>
    <dgm:pt modelId="{63268BC4-716A-4328-B635-D31DB47CAAA9}" type="sibTrans" cxnId="{595931B6-8023-43DB-8043-E2BD6D86A7F7}">
      <dgm:prSet/>
      <dgm:spPr/>
      <dgm:t>
        <a:bodyPr/>
        <a:lstStyle/>
        <a:p>
          <a:endParaRPr lang="en-US"/>
        </a:p>
      </dgm:t>
    </dgm:pt>
    <dgm:pt modelId="{C1FB8F85-35A6-41AB-8047-CF14DA9FBEE6}">
      <dgm:prSet phldrT="[Text]" custT="1"/>
      <dgm:spPr>
        <a:solidFill>
          <a:schemeClr val="accent1">
            <a:lumMod val="50000"/>
          </a:schemeClr>
        </a:solidFill>
      </dgm:spPr>
      <dgm:t>
        <a:bodyPr/>
        <a:lstStyle/>
        <a:p>
          <a:r>
            <a:rPr lang="en-US" altLang="en-US" sz="2000" dirty="0"/>
            <a:t>Explore the fleet exposures created by a diverse group of drivers and vehicles. </a:t>
          </a:r>
          <a:endParaRPr lang="en-US" sz="2000" dirty="0"/>
        </a:p>
      </dgm:t>
    </dgm:pt>
    <dgm:pt modelId="{4F230E9A-4083-4EEA-BA48-B8306A6BC92C}" type="parTrans" cxnId="{FB02CA88-9EA7-49B5-A651-A39DCC8ED752}">
      <dgm:prSet/>
      <dgm:spPr/>
      <dgm:t>
        <a:bodyPr/>
        <a:lstStyle/>
        <a:p>
          <a:endParaRPr lang="en-US"/>
        </a:p>
      </dgm:t>
    </dgm:pt>
    <dgm:pt modelId="{2977BDBF-1E73-4267-980A-B451A3BD8C37}" type="sibTrans" cxnId="{FB02CA88-9EA7-49B5-A651-A39DCC8ED752}">
      <dgm:prSet/>
      <dgm:spPr/>
      <dgm:t>
        <a:bodyPr/>
        <a:lstStyle/>
        <a:p>
          <a:endParaRPr lang="en-US"/>
        </a:p>
      </dgm:t>
    </dgm:pt>
    <dgm:pt modelId="{F8CA258A-D512-41A0-AB94-0DF64446F53A}">
      <dgm:prSet custT="1"/>
      <dgm:spPr>
        <a:solidFill>
          <a:schemeClr val="accent1">
            <a:lumMod val="50000"/>
          </a:schemeClr>
        </a:solidFill>
      </dgm:spPr>
      <dgm:t>
        <a:bodyPr/>
        <a:lstStyle/>
        <a:p>
          <a:r>
            <a:rPr lang="en-US" altLang="en-US" sz="2000" dirty="0"/>
            <a:t>Gain insight into the best practices and technologies you can use to help manage your fleet risks.</a:t>
          </a:r>
        </a:p>
      </dgm:t>
    </dgm:pt>
    <dgm:pt modelId="{2D8ADB20-0803-492D-AC97-84CDA583AD74}" type="parTrans" cxnId="{6C95E631-2513-4069-BBB6-19A2756F4DC8}">
      <dgm:prSet/>
      <dgm:spPr/>
      <dgm:t>
        <a:bodyPr/>
        <a:lstStyle/>
        <a:p>
          <a:endParaRPr lang="en-US"/>
        </a:p>
      </dgm:t>
    </dgm:pt>
    <dgm:pt modelId="{86349621-25A9-4035-A284-46E597D841B1}" type="sibTrans" cxnId="{6C95E631-2513-4069-BBB6-19A2756F4DC8}">
      <dgm:prSet/>
      <dgm:spPr/>
      <dgm:t>
        <a:bodyPr/>
        <a:lstStyle/>
        <a:p>
          <a:endParaRPr lang="en-US"/>
        </a:p>
      </dgm:t>
    </dgm:pt>
    <dgm:pt modelId="{B63714E2-05EB-4025-845C-A9414C007131}" type="pres">
      <dgm:prSet presAssocID="{DBB09AD9-8CD3-41A3-9109-095E9A72C128}" presName="diagram" presStyleCnt="0">
        <dgm:presLayoutVars>
          <dgm:dir/>
          <dgm:resizeHandles val="exact"/>
        </dgm:presLayoutVars>
      </dgm:prSet>
      <dgm:spPr/>
    </dgm:pt>
    <dgm:pt modelId="{FA80E7B4-BB24-4BB8-999F-61EED745A63F}" type="pres">
      <dgm:prSet presAssocID="{967A7E75-7F2F-4B2D-95C6-CA06195F06DF}" presName="node" presStyleLbl="node1" presStyleIdx="0" presStyleCnt="3">
        <dgm:presLayoutVars>
          <dgm:bulletEnabled val="1"/>
        </dgm:presLayoutVars>
      </dgm:prSet>
      <dgm:spPr/>
    </dgm:pt>
    <dgm:pt modelId="{2B2F0D92-A019-461A-92A3-E67F360BC636}" type="pres">
      <dgm:prSet presAssocID="{63268BC4-716A-4328-B635-D31DB47CAAA9}" presName="sibTrans" presStyleCnt="0"/>
      <dgm:spPr/>
    </dgm:pt>
    <dgm:pt modelId="{2D40D4B4-450B-49A3-AB22-0B77E6C20901}" type="pres">
      <dgm:prSet presAssocID="{C1FB8F85-35A6-41AB-8047-CF14DA9FBEE6}" presName="node" presStyleLbl="node1" presStyleIdx="1" presStyleCnt="3">
        <dgm:presLayoutVars>
          <dgm:bulletEnabled val="1"/>
        </dgm:presLayoutVars>
      </dgm:prSet>
      <dgm:spPr/>
    </dgm:pt>
    <dgm:pt modelId="{C6D65279-BB46-4FF0-912E-07C16A33D5A8}" type="pres">
      <dgm:prSet presAssocID="{2977BDBF-1E73-4267-980A-B451A3BD8C37}" presName="sibTrans" presStyleCnt="0"/>
      <dgm:spPr/>
    </dgm:pt>
    <dgm:pt modelId="{1CEEACD0-0137-469D-8E3C-C5A250D1B2E1}" type="pres">
      <dgm:prSet presAssocID="{F8CA258A-D512-41A0-AB94-0DF64446F53A}" presName="node" presStyleLbl="node1" presStyleIdx="2" presStyleCnt="3">
        <dgm:presLayoutVars>
          <dgm:bulletEnabled val="1"/>
        </dgm:presLayoutVars>
      </dgm:prSet>
      <dgm:spPr/>
    </dgm:pt>
  </dgm:ptLst>
  <dgm:cxnLst>
    <dgm:cxn modelId="{6C95E631-2513-4069-BBB6-19A2756F4DC8}" srcId="{DBB09AD9-8CD3-41A3-9109-095E9A72C128}" destId="{F8CA258A-D512-41A0-AB94-0DF64446F53A}" srcOrd="2" destOrd="0" parTransId="{2D8ADB20-0803-492D-AC97-84CDA583AD74}" sibTransId="{86349621-25A9-4035-A284-46E597D841B1}"/>
    <dgm:cxn modelId="{473B0336-9229-4C79-9B18-CDD7763C3391}" type="presOf" srcId="{C1FB8F85-35A6-41AB-8047-CF14DA9FBEE6}" destId="{2D40D4B4-450B-49A3-AB22-0B77E6C20901}" srcOrd="0" destOrd="0" presId="urn:microsoft.com/office/officeart/2005/8/layout/default"/>
    <dgm:cxn modelId="{FB02CA88-9EA7-49B5-A651-A39DCC8ED752}" srcId="{DBB09AD9-8CD3-41A3-9109-095E9A72C128}" destId="{C1FB8F85-35A6-41AB-8047-CF14DA9FBEE6}" srcOrd="1" destOrd="0" parTransId="{4F230E9A-4083-4EEA-BA48-B8306A6BC92C}" sibTransId="{2977BDBF-1E73-4267-980A-B451A3BD8C37}"/>
    <dgm:cxn modelId="{6BF0A4B5-1196-44C3-8B70-451EDCC913F7}" type="presOf" srcId="{967A7E75-7F2F-4B2D-95C6-CA06195F06DF}" destId="{FA80E7B4-BB24-4BB8-999F-61EED745A63F}" srcOrd="0" destOrd="0" presId="urn:microsoft.com/office/officeart/2005/8/layout/default"/>
    <dgm:cxn modelId="{595931B6-8023-43DB-8043-E2BD6D86A7F7}" srcId="{DBB09AD9-8CD3-41A3-9109-095E9A72C128}" destId="{967A7E75-7F2F-4B2D-95C6-CA06195F06DF}" srcOrd="0" destOrd="0" parTransId="{59CE8683-6BCF-4E39-9044-9F30FB1D6839}" sibTransId="{63268BC4-716A-4328-B635-D31DB47CAAA9}"/>
    <dgm:cxn modelId="{0EEE48C1-5BF6-453C-A8F2-0407A1D6C8D6}" type="presOf" srcId="{DBB09AD9-8CD3-41A3-9109-095E9A72C128}" destId="{B63714E2-05EB-4025-845C-A9414C007131}" srcOrd="0" destOrd="0" presId="urn:microsoft.com/office/officeart/2005/8/layout/default"/>
    <dgm:cxn modelId="{D7294ADE-8D75-4717-B53C-0F358CA93B8A}" type="presOf" srcId="{F8CA258A-D512-41A0-AB94-0DF64446F53A}" destId="{1CEEACD0-0137-469D-8E3C-C5A250D1B2E1}" srcOrd="0" destOrd="0" presId="urn:microsoft.com/office/officeart/2005/8/layout/default"/>
    <dgm:cxn modelId="{19EECFEB-6116-43D6-8D6F-9760794377D4}" type="presParOf" srcId="{B63714E2-05EB-4025-845C-A9414C007131}" destId="{FA80E7B4-BB24-4BB8-999F-61EED745A63F}" srcOrd="0" destOrd="0" presId="urn:microsoft.com/office/officeart/2005/8/layout/default"/>
    <dgm:cxn modelId="{976B6BB8-CE8C-49AD-899F-CB85D2F473C6}" type="presParOf" srcId="{B63714E2-05EB-4025-845C-A9414C007131}" destId="{2B2F0D92-A019-461A-92A3-E67F360BC636}" srcOrd="1" destOrd="0" presId="urn:microsoft.com/office/officeart/2005/8/layout/default"/>
    <dgm:cxn modelId="{BAEEF4A0-5B19-40C5-B96A-F46F8EAF18BA}" type="presParOf" srcId="{B63714E2-05EB-4025-845C-A9414C007131}" destId="{2D40D4B4-450B-49A3-AB22-0B77E6C20901}" srcOrd="2" destOrd="0" presId="urn:microsoft.com/office/officeart/2005/8/layout/default"/>
    <dgm:cxn modelId="{A8D4C314-FB01-4B23-9ECC-E6049970C2A9}" type="presParOf" srcId="{B63714E2-05EB-4025-845C-A9414C007131}" destId="{C6D65279-BB46-4FF0-912E-07C16A33D5A8}" srcOrd="3" destOrd="0" presId="urn:microsoft.com/office/officeart/2005/8/layout/default"/>
    <dgm:cxn modelId="{4E128262-2653-46C1-8F13-99BB1DA28B9D}" type="presParOf" srcId="{B63714E2-05EB-4025-845C-A9414C007131}" destId="{1CEEACD0-0137-469D-8E3C-C5A250D1B2E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8B4A6F-4272-408B-9EAB-1826433DB2A7}" type="doc">
      <dgm:prSet loTypeId="urn:microsoft.com/office/officeart/2005/8/layout/radial1" loCatId="cycle" qsTypeId="urn:microsoft.com/office/officeart/2005/8/quickstyle/simple2" qsCatId="simple" csTypeId="urn:microsoft.com/office/officeart/2005/8/colors/accent2_4" csCatId="accent2" phldr="1"/>
      <dgm:spPr/>
      <dgm:t>
        <a:bodyPr/>
        <a:lstStyle/>
        <a:p>
          <a:endParaRPr lang="en-US"/>
        </a:p>
      </dgm:t>
    </dgm:pt>
    <dgm:pt modelId="{03D2665D-1C57-4841-8DBA-3AD95ED5FC27}">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Set high standards</a:t>
          </a:r>
        </a:p>
      </dgm:t>
    </dgm:pt>
    <dgm:pt modelId="{EDBB9B68-F1E6-4694-954D-7734C2B4C3B6}" type="parTrans" cxnId="{25CE3A66-1A9C-4E19-84D1-B081D70B5CEE}">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7B7C120A-19A7-4C30-8CF0-263D39D75D85}" type="sibTrans" cxnId="{25CE3A66-1A9C-4E19-84D1-B081D70B5CEE}">
      <dgm:prSet/>
      <dgm:spPr/>
      <dgm:t>
        <a:bodyPr/>
        <a:lstStyle/>
        <a:p>
          <a:endParaRPr lang="en-US" sz="2400"/>
        </a:p>
      </dgm:t>
    </dgm:pt>
    <dgm:pt modelId="{22C2B620-2FCC-42DD-A31B-1EE456C8C012}">
      <dgm:prSet custT="1"/>
      <dgm:spPr>
        <a:gradFill flip="none" rotWithShape="0">
          <a:gsLst>
            <a:gs pos="0">
              <a:srgbClr val="00467A">
                <a:shade val="30000"/>
                <a:satMod val="115000"/>
              </a:srgbClr>
            </a:gs>
            <a:gs pos="50000">
              <a:srgbClr val="00467A">
                <a:shade val="67500"/>
                <a:satMod val="115000"/>
              </a:srgbClr>
            </a:gs>
            <a:gs pos="100000">
              <a:srgbClr val="00467A">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Review motor vehicle records (MVR)</a:t>
          </a:r>
        </a:p>
      </dgm:t>
    </dgm:pt>
    <dgm:pt modelId="{68FD12F3-EB05-45F8-8E15-0C5803FC6A6F}" type="parTrans" cxnId="{DEA4E761-8701-41D8-9BD1-50D12A36C432}">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242321CE-36B8-4C04-9B99-D18D40B32BB3}" type="sibTrans" cxnId="{DEA4E761-8701-41D8-9BD1-50D12A36C432}">
      <dgm:prSet/>
      <dgm:spPr/>
      <dgm:t>
        <a:bodyPr/>
        <a:lstStyle/>
        <a:p>
          <a:endParaRPr lang="en-US" sz="2400"/>
        </a:p>
      </dgm:t>
    </dgm:pt>
    <dgm:pt modelId="{CBF44B7E-CA2D-41C7-955B-E61857D5B773}">
      <dgm:prSet custT="1"/>
      <dgm:spPr>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Background checks</a:t>
          </a:r>
        </a:p>
      </dgm:t>
    </dgm:pt>
    <dgm:pt modelId="{776AACC9-85EB-4C19-BB43-04D61ACC95DB}" type="parTrans" cxnId="{ED42CF5C-C9CA-4ADD-9078-02417105F914}">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2995E656-BA9F-4A43-80CD-EDF344694EB4}" type="sibTrans" cxnId="{ED42CF5C-C9CA-4ADD-9078-02417105F914}">
      <dgm:prSet/>
      <dgm:spPr/>
      <dgm:t>
        <a:bodyPr/>
        <a:lstStyle/>
        <a:p>
          <a:endParaRPr lang="en-US" sz="2400"/>
        </a:p>
      </dgm:t>
    </dgm:pt>
    <dgm:pt modelId="{D3CA941F-8A4F-4C66-AAC6-BD4DCC3C5C93}">
      <dgm:prSet custT="1"/>
      <dgm:spPr>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effectLst>
          <a:outerShdw blurRad="63500" sx="102000" sy="102000" algn="ctr" rotWithShape="0">
            <a:prstClr val="black">
              <a:alpha val="40000"/>
            </a:prstClr>
          </a:outerShdw>
        </a:effectLst>
      </dgm:spPr>
      <dgm:t>
        <a:bodyPr/>
        <a:lstStyle/>
        <a:p>
          <a:r>
            <a:rPr lang="en-US" sz="2400" dirty="0"/>
            <a:t>Best Practices</a:t>
          </a:r>
        </a:p>
      </dgm:t>
    </dgm:pt>
    <dgm:pt modelId="{9DDEE9B6-68F9-4084-B20D-BE7E7DEE8C3E}" type="parTrans" cxnId="{428A271E-EB18-4C18-898B-D4D4DFF3B40D}">
      <dgm:prSet/>
      <dgm:spPr/>
      <dgm:t>
        <a:bodyPr/>
        <a:lstStyle/>
        <a:p>
          <a:endParaRPr lang="en-US" sz="2400"/>
        </a:p>
      </dgm:t>
    </dgm:pt>
    <dgm:pt modelId="{B2958E91-E61D-4ED6-8C29-D512BBAE5AD2}" type="sibTrans" cxnId="{428A271E-EB18-4C18-898B-D4D4DFF3B40D}">
      <dgm:prSet/>
      <dgm:spPr/>
      <dgm:t>
        <a:bodyPr/>
        <a:lstStyle/>
        <a:p>
          <a:endParaRPr lang="en-US" sz="2400"/>
        </a:p>
      </dgm:t>
    </dgm:pt>
    <dgm:pt modelId="{DE3F92FA-979F-46E6-8694-9B1283345238}">
      <dgm:prSet custT="1"/>
      <dgm:spPr>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Employment application</a:t>
          </a:r>
        </a:p>
      </dgm:t>
    </dgm:pt>
    <dgm:pt modelId="{118F3026-6623-4E1A-BB93-81E8861FDD85}" type="parTrans" cxnId="{E402EE66-8820-4572-8AA5-7DA53117DD55}">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02AEED94-B3EF-42CC-8C2E-345775ACA09C}" type="sibTrans" cxnId="{E402EE66-8820-4572-8AA5-7DA53117DD55}">
      <dgm:prSet/>
      <dgm:spPr/>
      <dgm:t>
        <a:bodyPr/>
        <a:lstStyle/>
        <a:p>
          <a:endParaRPr lang="en-US" sz="2400"/>
        </a:p>
      </dgm:t>
    </dgm:pt>
    <dgm:pt modelId="{2FCD8B1C-A4C6-447E-ACA3-44BAC332FC7D}">
      <dgm:prSet phldrT="[Tex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Conduct interviews</a:t>
          </a:r>
        </a:p>
      </dgm:t>
    </dgm:pt>
    <dgm:pt modelId="{B6E2D3D2-C4F6-4AF9-B892-7898003E062A}" type="parTrans" cxnId="{4698F20F-39DB-429F-9296-48890F535F08}">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4F3F63F4-D5D6-42CB-AD4D-1E44CA54086B}" type="sibTrans" cxnId="{4698F20F-39DB-429F-9296-48890F535F08}">
      <dgm:prSet/>
      <dgm:spPr/>
      <dgm:t>
        <a:bodyPr/>
        <a:lstStyle/>
        <a:p>
          <a:endParaRPr lang="en-US" sz="2400"/>
        </a:p>
      </dgm:t>
    </dgm:pt>
    <dgm:pt modelId="{9AFCF6E7-1A21-476B-A3CE-24B8F3DC391B}">
      <dgm:prSet custT="1"/>
      <dgm:spPr>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CDL, drug testing and medical certification</a:t>
          </a:r>
        </a:p>
      </dgm:t>
    </dgm:pt>
    <dgm:pt modelId="{583FAA4B-151D-4A99-A43F-7C204E2BAEBC}" type="parTrans" cxnId="{4C097D64-9988-4299-99E9-5FDB87D6802B}">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505C4D82-6A3B-4D09-86A0-F0E7777EE253}" type="sibTrans" cxnId="{4C097D64-9988-4299-99E9-5FDB87D6802B}">
      <dgm:prSet/>
      <dgm:spPr/>
      <dgm:t>
        <a:bodyPr/>
        <a:lstStyle/>
        <a:p>
          <a:endParaRPr lang="en-US" sz="2400"/>
        </a:p>
      </dgm:t>
    </dgm:pt>
    <dgm:pt modelId="{F753A42F-F36C-414E-8D87-A61CB63D459C}">
      <dgm:prSet custT="1"/>
      <dgm:spPr>
        <a:gradFill flip="none" rotWithShape="0">
          <a:gsLst>
            <a:gs pos="0">
              <a:srgbClr val="00467A">
                <a:shade val="30000"/>
                <a:satMod val="115000"/>
              </a:srgbClr>
            </a:gs>
            <a:gs pos="50000">
              <a:srgbClr val="00467A">
                <a:shade val="67500"/>
                <a:satMod val="115000"/>
              </a:srgbClr>
            </a:gs>
            <a:gs pos="100000">
              <a:srgbClr val="00467A">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Road test</a:t>
          </a:r>
        </a:p>
      </dgm:t>
    </dgm:pt>
    <dgm:pt modelId="{7DDBF40C-949A-48A6-BC48-29A45F2A4C1F}" type="parTrans" cxnId="{B6DF8FEB-374A-4195-A7FD-E80E6D6E6E0E}">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677924B5-9481-4030-9CEB-6FBDB3C7F4A6}" type="sibTrans" cxnId="{B6DF8FEB-374A-4195-A7FD-E80E6D6E6E0E}">
      <dgm:prSet/>
      <dgm:spPr/>
      <dgm:t>
        <a:bodyPr/>
        <a:lstStyle/>
        <a:p>
          <a:endParaRPr lang="en-US" sz="2400"/>
        </a:p>
      </dgm:t>
    </dgm:pt>
    <dgm:pt modelId="{26B91D45-BFFC-4407-BC44-0B57D7ACD91E}">
      <dgm:prSet custT="1"/>
      <dgm:spPr>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effectLst>
          <a:outerShdw blurRad="241300" sx="102000" sy="102000" algn="ctr" rotWithShape="0">
            <a:prstClr val="black">
              <a:alpha val="40000"/>
            </a:prstClr>
          </a:outerShdw>
        </a:effectLst>
      </dgm:spPr>
      <dgm:t>
        <a:bodyPr/>
        <a:lstStyle/>
        <a:p>
          <a:r>
            <a:rPr lang="en-US" sz="1400" dirty="0"/>
            <a:t>Document</a:t>
          </a:r>
        </a:p>
      </dgm:t>
    </dgm:pt>
    <dgm:pt modelId="{7BAE2806-FBF9-4895-A3A9-84A8A040A11A}" type="parTrans" cxnId="{D8810B5D-D7DF-447D-B56E-5A1F4776BBBF}">
      <dgm:prSet custT="1">
        <dgm:style>
          <a:lnRef idx="3">
            <a:schemeClr val="accent2"/>
          </a:lnRef>
          <a:fillRef idx="0">
            <a:schemeClr val="accent2"/>
          </a:fillRef>
          <a:effectRef idx="2">
            <a:schemeClr val="accent2"/>
          </a:effectRef>
          <a:fontRef idx="minor">
            <a:schemeClr val="tx1"/>
          </a:fontRef>
        </dgm:style>
      </dgm:prSet>
      <dgm:spPr>
        <a:ln/>
      </dgm:spPr>
      <dgm:t>
        <a:bodyPr/>
        <a:lstStyle/>
        <a:p>
          <a:endParaRPr lang="en-US" sz="700" dirty="0"/>
        </a:p>
      </dgm:t>
    </dgm:pt>
    <dgm:pt modelId="{2615CC49-20C5-4678-AF70-83AF4D4BE793}" type="sibTrans" cxnId="{D8810B5D-D7DF-447D-B56E-5A1F4776BBBF}">
      <dgm:prSet/>
      <dgm:spPr/>
      <dgm:t>
        <a:bodyPr/>
        <a:lstStyle/>
        <a:p>
          <a:endParaRPr lang="en-US" sz="2400"/>
        </a:p>
      </dgm:t>
    </dgm:pt>
    <dgm:pt modelId="{9EC7CA81-FEEE-4E14-9889-0B9E1E53AD3A}" type="pres">
      <dgm:prSet presAssocID="{088B4A6F-4272-408B-9EAB-1826433DB2A7}" presName="cycle" presStyleCnt="0">
        <dgm:presLayoutVars>
          <dgm:chMax val="1"/>
          <dgm:dir/>
          <dgm:animLvl val="ctr"/>
          <dgm:resizeHandles val="exact"/>
        </dgm:presLayoutVars>
      </dgm:prSet>
      <dgm:spPr/>
    </dgm:pt>
    <dgm:pt modelId="{971C6F61-D791-4BF8-A6F7-9CC87CE268E3}" type="pres">
      <dgm:prSet presAssocID="{D3CA941F-8A4F-4C66-AAC6-BD4DCC3C5C93}" presName="centerShape" presStyleLbl="node0" presStyleIdx="0" presStyleCnt="1" custScaleX="156220" custScaleY="156220"/>
      <dgm:spPr/>
    </dgm:pt>
    <dgm:pt modelId="{0FE64B52-BEC4-4AF5-BBC0-343588D94666}" type="pres">
      <dgm:prSet presAssocID="{EDBB9B68-F1E6-4694-954D-7734C2B4C3B6}" presName="Name9" presStyleLbl="parChTrans1D2" presStyleIdx="0" presStyleCnt="8"/>
      <dgm:spPr/>
    </dgm:pt>
    <dgm:pt modelId="{D541256D-35A2-47B0-A5E3-B7B991E42F30}" type="pres">
      <dgm:prSet presAssocID="{EDBB9B68-F1E6-4694-954D-7734C2B4C3B6}" presName="connTx" presStyleLbl="parChTrans1D2" presStyleIdx="0" presStyleCnt="8"/>
      <dgm:spPr/>
    </dgm:pt>
    <dgm:pt modelId="{A6BE13DC-95DE-485C-BC35-79DFC844CDEB}" type="pres">
      <dgm:prSet presAssocID="{03D2665D-1C57-4841-8DBA-3AD95ED5FC27}" presName="node" presStyleLbl="node1" presStyleIdx="0" presStyleCnt="8" custScaleX="123670" custScaleY="123670">
        <dgm:presLayoutVars>
          <dgm:bulletEnabled val="1"/>
        </dgm:presLayoutVars>
      </dgm:prSet>
      <dgm:spPr/>
    </dgm:pt>
    <dgm:pt modelId="{FC73F79B-47BA-4BA4-A7D1-225065D77779}" type="pres">
      <dgm:prSet presAssocID="{118F3026-6623-4E1A-BB93-81E8861FDD85}" presName="Name9" presStyleLbl="parChTrans1D2" presStyleIdx="1" presStyleCnt="8"/>
      <dgm:spPr/>
    </dgm:pt>
    <dgm:pt modelId="{33CDC5BC-D2D5-4462-BDAA-D144114F897E}" type="pres">
      <dgm:prSet presAssocID="{118F3026-6623-4E1A-BB93-81E8861FDD85}" presName="connTx" presStyleLbl="parChTrans1D2" presStyleIdx="1" presStyleCnt="8"/>
      <dgm:spPr/>
    </dgm:pt>
    <dgm:pt modelId="{0B991F38-01FE-4E36-854A-169FFC483EDE}" type="pres">
      <dgm:prSet presAssocID="{DE3F92FA-979F-46E6-8694-9B1283345238}" presName="node" presStyleLbl="node1" presStyleIdx="1" presStyleCnt="8" custScaleX="123670" custScaleY="123670">
        <dgm:presLayoutVars>
          <dgm:bulletEnabled val="1"/>
        </dgm:presLayoutVars>
      </dgm:prSet>
      <dgm:spPr/>
    </dgm:pt>
    <dgm:pt modelId="{2A62FAA5-170D-40B2-877C-499306ADCBAA}" type="pres">
      <dgm:prSet presAssocID="{68FD12F3-EB05-45F8-8E15-0C5803FC6A6F}" presName="Name9" presStyleLbl="parChTrans1D2" presStyleIdx="2" presStyleCnt="8"/>
      <dgm:spPr/>
    </dgm:pt>
    <dgm:pt modelId="{4D26B110-22F5-4764-9AB4-CF563248D066}" type="pres">
      <dgm:prSet presAssocID="{68FD12F3-EB05-45F8-8E15-0C5803FC6A6F}" presName="connTx" presStyleLbl="parChTrans1D2" presStyleIdx="2" presStyleCnt="8"/>
      <dgm:spPr/>
    </dgm:pt>
    <dgm:pt modelId="{EA37E9EB-5843-499F-A644-80C09C6B57DA}" type="pres">
      <dgm:prSet presAssocID="{22C2B620-2FCC-42DD-A31B-1EE456C8C012}" presName="node" presStyleLbl="node1" presStyleIdx="2" presStyleCnt="8" custScaleX="123670" custScaleY="123670">
        <dgm:presLayoutVars>
          <dgm:bulletEnabled val="1"/>
        </dgm:presLayoutVars>
      </dgm:prSet>
      <dgm:spPr/>
    </dgm:pt>
    <dgm:pt modelId="{E56C53B1-38B8-4B9B-BA4D-FDD4DFF7AF50}" type="pres">
      <dgm:prSet presAssocID="{776AACC9-85EB-4C19-BB43-04D61ACC95DB}" presName="Name9" presStyleLbl="parChTrans1D2" presStyleIdx="3" presStyleCnt="8"/>
      <dgm:spPr/>
    </dgm:pt>
    <dgm:pt modelId="{F8F695E7-2A1C-4F57-B83C-CF0276A9AFEA}" type="pres">
      <dgm:prSet presAssocID="{776AACC9-85EB-4C19-BB43-04D61ACC95DB}" presName="connTx" presStyleLbl="parChTrans1D2" presStyleIdx="3" presStyleCnt="8"/>
      <dgm:spPr/>
    </dgm:pt>
    <dgm:pt modelId="{A4D57FD7-48A5-45A1-8579-E4B0E597EAEE}" type="pres">
      <dgm:prSet presAssocID="{CBF44B7E-CA2D-41C7-955B-E61857D5B773}" presName="node" presStyleLbl="node1" presStyleIdx="3" presStyleCnt="8" custScaleX="123670" custScaleY="123670">
        <dgm:presLayoutVars>
          <dgm:bulletEnabled val="1"/>
        </dgm:presLayoutVars>
      </dgm:prSet>
      <dgm:spPr/>
    </dgm:pt>
    <dgm:pt modelId="{C09344D2-505C-4BCB-8DCF-2BE10064773D}" type="pres">
      <dgm:prSet presAssocID="{B6E2D3D2-C4F6-4AF9-B892-7898003E062A}" presName="Name9" presStyleLbl="parChTrans1D2" presStyleIdx="4" presStyleCnt="8"/>
      <dgm:spPr/>
    </dgm:pt>
    <dgm:pt modelId="{F8DB48FE-3D58-4866-B5CA-2FFC560CA1B2}" type="pres">
      <dgm:prSet presAssocID="{B6E2D3D2-C4F6-4AF9-B892-7898003E062A}" presName="connTx" presStyleLbl="parChTrans1D2" presStyleIdx="4" presStyleCnt="8"/>
      <dgm:spPr/>
    </dgm:pt>
    <dgm:pt modelId="{00086A5E-4553-4812-9F45-9EE16CD745D6}" type="pres">
      <dgm:prSet presAssocID="{2FCD8B1C-A4C6-447E-ACA3-44BAC332FC7D}" presName="node" presStyleLbl="node1" presStyleIdx="4" presStyleCnt="8" custScaleX="123670" custScaleY="123670" custRadScaleRad="96860">
        <dgm:presLayoutVars>
          <dgm:bulletEnabled val="1"/>
        </dgm:presLayoutVars>
      </dgm:prSet>
      <dgm:spPr/>
    </dgm:pt>
    <dgm:pt modelId="{8982113D-DE84-49E6-A8D0-07BB920D1A83}" type="pres">
      <dgm:prSet presAssocID="{583FAA4B-151D-4A99-A43F-7C204E2BAEBC}" presName="Name9" presStyleLbl="parChTrans1D2" presStyleIdx="5" presStyleCnt="8"/>
      <dgm:spPr/>
    </dgm:pt>
    <dgm:pt modelId="{6176B383-0D9B-485D-9CA8-42C0103FA165}" type="pres">
      <dgm:prSet presAssocID="{583FAA4B-151D-4A99-A43F-7C204E2BAEBC}" presName="connTx" presStyleLbl="parChTrans1D2" presStyleIdx="5" presStyleCnt="8"/>
      <dgm:spPr/>
    </dgm:pt>
    <dgm:pt modelId="{83CC88DE-28E7-4409-A9BB-AA73CEFCC87D}" type="pres">
      <dgm:prSet presAssocID="{9AFCF6E7-1A21-476B-A3CE-24B8F3DC391B}" presName="node" presStyleLbl="node1" presStyleIdx="5" presStyleCnt="8" custScaleX="123670" custScaleY="123670">
        <dgm:presLayoutVars>
          <dgm:bulletEnabled val="1"/>
        </dgm:presLayoutVars>
      </dgm:prSet>
      <dgm:spPr/>
    </dgm:pt>
    <dgm:pt modelId="{6F34F4DE-E0AD-4670-A560-39C483624C9A}" type="pres">
      <dgm:prSet presAssocID="{7DDBF40C-949A-48A6-BC48-29A45F2A4C1F}" presName="Name9" presStyleLbl="parChTrans1D2" presStyleIdx="6" presStyleCnt="8"/>
      <dgm:spPr/>
    </dgm:pt>
    <dgm:pt modelId="{6DC7CB09-A361-49C7-8828-67319F3DFA89}" type="pres">
      <dgm:prSet presAssocID="{7DDBF40C-949A-48A6-BC48-29A45F2A4C1F}" presName="connTx" presStyleLbl="parChTrans1D2" presStyleIdx="6" presStyleCnt="8"/>
      <dgm:spPr/>
    </dgm:pt>
    <dgm:pt modelId="{9454C314-9BE3-48F8-8972-AEA7504229A8}" type="pres">
      <dgm:prSet presAssocID="{F753A42F-F36C-414E-8D87-A61CB63D459C}" presName="node" presStyleLbl="node1" presStyleIdx="6" presStyleCnt="8" custScaleX="123670" custScaleY="123670">
        <dgm:presLayoutVars>
          <dgm:bulletEnabled val="1"/>
        </dgm:presLayoutVars>
      </dgm:prSet>
      <dgm:spPr/>
    </dgm:pt>
    <dgm:pt modelId="{C605AC43-27B1-4BDE-B861-7EBCF1E04B67}" type="pres">
      <dgm:prSet presAssocID="{7BAE2806-FBF9-4895-A3A9-84A8A040A11A}" presName="Name9" presStyleLbl="parChTrans1D2" presStyleIdx="7" presStyleCnt="8"/>
      <dgm:spPr/>
    </dgm:pt>
    <dgm:pt modelId="{C3743148-1A51-4971-9CBF-0F2A991977AF}" type="pres">
      <dgm:prSet presAssocID="{7BAE2806-FBF9-4895-A3A9-84A8A040A11A}" presName="connTx" presStyleLbl="parChTrans1D2" presStyleIdx="7" presStyleCnt="8"/>
      <dgm:spPr/>
    </dgm:pt>
    <dgm:pt modelId="{3DA34B47-DDD1-431F-8428-39A4AB46E617}" type="pres">
      <dgm:prSet presAssocID="{26B91D45-BFFC-4407-BC44-0B57D7ACD91E}" presName="node" presStyleLbl="node1" presStyleIdx="7" presStyleCnt="8" custScaleX="123670" custScaleY="123670">
        <dgm:presLayoutVars>
          <dgm:bulletEnabled val="1"/>
        </dgm:presLayoutVars>
      </dgm:prSet>
      <dgm:spPr/>
    </dgm:pt>
  </dgm:ptLst>
  <dgm:cxnLst>
    <dgm:cxn modelId="{71F49600-C56C-49D1-AE41-5B9A70400C50}" type="presOf" srcId="{776AACC9-85EB-4C19-BB43-04D61ACC95DB}" destId="{F8F695E7-2A1C-4F57-B83C-CF0276A9AFEA}" srcOrd="1" destOrd="0" presId="urn:microsoft.com/office/officeart/2005/8/layout/radial1"/>
    <dgm:cxn modelId="{372D7703-E139-49BE-BE85-6C31ED71A4EE}" type="presOf" srcId="{26B91D45-BFFC-4407-BC44-0B57D7ACD91E}" destId="{3DA34B47-DDD1-431F-8428-39A4AB46E617}" srcOrd="0" destOrd="0" presId="urn:microsoft.com/office/officeart/2005/8/layout/radial1"/>
    <dgm:cxn modelId="{27677F04-CA52-4832-8E38-D2FBD8C988DB}" type="presOf" srcId="{DE3F92FA-979F-46E6-8694-9B1283345238}" destId="{0B991F38-01FE-4E36-854A-169FFC483EDE}" srcOrd="0" destOrd="0" presId="urn:microsoft.com/office/officeart/2005/8/layout/radial1"/>
    <dgm:cxn modelId="{6C32F504-0DC3-4231-A722-8827A8AE4943}" type="presOf" srcId="{F753A42F-F36C-414E-8D87-A61CB63D459C}" destId="{9454C314-9BE3-48F8-8972-AEA7504229A8}" srcOrd="0" destOrd="0" presId="urn:microsoft.com/office/officeart/2005/8/layout/radial1"/>
    <dgm:cxn modelId="{4698F20F-39DB-429F-9296-48890F535F08}" srcId="{D3CA941F-8A4F-4C66-AAC6-BD4DCC3C5C93}" destId="{2FCD8B1C-A4C6-447E-ACA3-44BAC332FC7D}" srcOrd="4" destOrd="0" parTransId="{B6E2D3D2-C4F6-4AF9-B892-7898003E062A}" sibTransId="{4F3F63F4-D5D6-42CB-AD4D-1E44CA54086B}"/>
    <dgm:cxn modelId="{428A271E-EB18-4C18-898B-D4D4DFF3B40D}" srcId="{088B4A6F-4272-408B-9EAB-1826433DB2A7}" destId="{D3CA941F-8A4F-4C66-AAC6-BD4DCC3C5C93}" srcOrd="0" destOrd="0" parTransId="{9DDEE9B6-68F9-4084-B20D-BE7E7DEE8C3E}" sibTransId="{B2958E91-E61D-4ED6-8C29-D512BBAE5AD2}"/>
    <dgm:cxn modelId="{DFAED427-5462-4F84-B239-30F0A044564D}" type="presOf" srcId="{03D2665D-1C57-4841-8DBA-3AD95ED5FC27}" destId="{A6BE13DC-95DE-485C-BC35-79DFC844CDEB}" srcOrd="0" destOrd="0" presId="urn:microsoft.com/office/officeart/2005/8/layout/radial1"/>
    <dgm:cxn modelId="{C344E32A-F3AC-493F-ACD0-181460486391}" type="presOf" srcId="{EDBB9B68-F1E6-4694-954D-7734C2B4C3B6}" destId="{0FE64B52-BEC4-4AF5-BBC0-343588D94666}" srcOrd="0" destOrd="0" presId="urn:microsoft.com/office/officeart/2005/8/layout/radial1"/>
    <dgm:cxn modelId="{A76C5D30-4778-4994-A965-26DC949DC37B}" type="presOf" srcId="{68FD12F3-EB05-45F8-8E15-0C5803FC6A6F}" destId="{2A62FAA5-170D-40B2-877C-499306ADCBAA}" srcOrd="0" destOrd="0" presId="urn:microsoft.com/office/officeart/2005/8/layout/radial1"/>
    <dgm:cxn modelId="{3C7EFA31-C36F-4F79-9215-085B25EA2B05}" type="presOf" srcId="{68FD12F3-EB05-45F8-8E15-0C5803FC6A6F}" destId="{4D26B110-22F5-4764-9AB4-CF563248D066}" srcOrd="1" destOrd="0" presId="urn:microsoft.com/office/officeart/2005/8/layout/radial1"/>
    <dgm:cxn modelId="{ED42CF5C-C9CA-4ADD-9078-02417105F914}" srcId="{D3CA941F-8A4F-4C66-AAC6-BD4DCC3C5C93}" destId="{CBF44B7E-CA2D-41C7-955B-E61857D5B773}" srcOrd="3" destOrd="0" parTransId="{776AACC9-85EB-4C19-BB43-04D61ACC95DB}" sibTransId="{2995E656-BA9F-4A43-80CD-EDF344694EB4}"/>
    <dgm:cxn modelId="{D8810B5D-D7DF-447D-B56E-5A1F4776BBBF}" srcId="{D3CA941F-8A4F-4C66-AAC6-BD4DCC3C5C93}" destId="{26B91D45-BFFC-4407-BC44-0B57D7ACD91E}" srcOrd="7" destOrd="0" parTransId="{7BAE2806-FBF9-4895-A3A9-84A8A040A11A}" sibTransId="{2615CC49-20C5-4678-AF70-83AF4D4BE793}"/>
    <dgm:cxn modelId="{DEA4E761-8701-41D8-9BD1-50D12A36C432}" srcId="{D3CA941F-8A4F-4C66-AAC6-BD4DCC3C5C93}" destId="{22C2B620-2FCC-42DD-A31B-1EE456C8C012}" srcOrd="2" destOrd="0" parTransId="{68FD12F3-EB05-45F8-8E15-0C5803FC6A6F}" sibTransId="{242321CE-36B8-4C04-9B99-D18D40B32BB3}"/>
    <dgm:cxn modelId="{4C097D64-9988-4299-99E9-5FDB87D6802B}" srcId="{D3CA941F-8A4F-4C66-AAC6-BD4DCC3C5C93}" destId="{9AFCF6E7-1A21-476B-A3CE-24B8F3DC391B}" srcOrd="5" destOrd="0" parTransId="{583FAA4B-151D-4A99-A43F-7C204E2BAEBC}" sibTransId="{505C4D82-6A3B-4D09-86A0-F0E7777EE253}"/>
    <dgm:cxn modelId="{25CE3A66-1A9C-4E19-84D1-B081D70B5CEE}" srcId="{D3CA941F-8A4F-4C66-AAC6-BD4DCC3C5C93}" destId="{03D2665D-1C57-4841-8DBA-3AD95ED5FC27}" srcOrd="0" destOrd="0" parTransId="{EDBB9B68-F1E6-4694-954D-7734C2B4C3B6}" sibTransId="{7B7C120A-19A7-4C30-8CF0-263D39D75D85}"/>
    <dgm:cxn modelId="{DAD0D946-5857-4221-B58D-752A736954B9}" type="presOf" srcId="{9AFCF6E7-1A21-476B-A3CE-24B8F3DC391B}" destId="{83CC88DE-28E7-4409-A9BB-AA73CEFCC87D}" srcOrd="0" destOrd="0" presId="urn:microsoft.com/office/officeart/2005/8/layout/radial1"/>
    <dgm:cxn modelId="{E402EE66-8820-4572-8AA5-7DA53117DD55}" srcId="{D3CA941F-8A4F-4C66-AAC6-BD4DCC3C5C93}" destId="{DE3F92FA-979F-46E6-8694-9B1283345238}" srcOrd="1" destOrd="0" parTransId="{118F3026-6623-4E1A-BB93-81E8861FDD85}" sibTransId="{02AEED94-B3EF-42CC-8C2E-345775ACA09C}"/>
    <dgm:cxn modelId="{2C921748-F48D-4454-86B3-E7F87C0A173F}" type="presOf" srcId="{B6E2D3D2-C4F6-4AF9-B892-7898003E062A}" destId="{F8DB48FE-3D58-4866-B5CA-2FFC560CA1B2}" srcOrd="1" destOrd="0" presId="urn:microsoft.com/office/officeart/2005/8/layout/radial1"/>
    <dgm:cxn modelId="{57071A4D-1C7A-440F-913B-DC4CE4DF82AC}" type="presOf" srcId="{583FAA4B-151D-4A99-A43F-7C204E2BAEBC}" destId="{8982113D-DE84-49E6-A8D0-07BB920D1A83}" srcOrd="0" destOrd="0" presId="urn:microsoft.com/office/officeart/2005/8/layout/radial1"/>
    <dgm:cxn modelId="{BE5D3A4D-E4CA-4D76-AFC7-82A71709C2B8}" type="presOf" srcId="{2FCD8B1C-A4C6-447E-ACA3-44BAC332FC7D}" destId="{00086A5E-4553-4812-9F45-9EE16CD745D6}" srcOrd="0" destOrd="0" presId="urn:microsoft.com/office/officeart/2005/8/layout/radial1"/>
    <dgm:cxn modelId="{E16BD24F-7115-4086-B702-B0A9656F87AD}" type="presOf" srcId="{118F3026-6623-4E1A-BB93-81E8861FDD85}" destId="{33CDC5BC-D2D5-4462-BDAA-D144114F897E}" srcOrd="1" destOrd="0" presId="urn:microsoft.com/office/officeart/2005/8/layout/radial1"/>
    <dgm:cxn modelId="{CF33DC72-A0B8-47E6-A44E-CD12763DB6DC}" type="presOf" srcId="{EDBB9B68-F1E6-4694-954D-7734C2B4C3B6}" destId="{D541256D-35A2-47B0-A5E3-B7B991E42F30}" srcOrd="1" destOrd="0" presId="urn:microsoft.com/office/officeart/2005/8/layout/radial1"/>
    <dgm:cxn modelId="{63291477-909D-492D-960A-59A776803D9A}" type="presOf" srcId="{D3CA941F-8A4F-4C66-AAC6-BD4DCC3C5C93}" destId="{971C6F61-D791-4BF8-A6F7-9CC87CE268E3}" srcOrd="0" destOrd="0" presId="urn:microsoft.com/office/officeart/2005/8/layout/radial1"/>
    <dgm:cxn modelId="{EECAAC5A-3887-40AE-9AC8-0C26E60AA7C0}" type="presOf" srcId="{7DDBF40C-949A-48A6-BC48-29A45F2A4C1F}" destId="{6F34F4DE-E0AD-4670-A560-39C483624C9A}" srcOrd="0" destOrd="0" presId="urn:microsoft.com/office/officeart/2005/8/layout/radial1"/>
    <dgm:cxn modelId="{CD9E4B82-59F3-4AD5-AD8D-C59146329F05}" type="presOf" srcId="{088B4A6F-4272-408B-9EAB-1826433DB2A7}" destId="{9EC7CA81-FEEE-4E14-9889-0B9E1E53AD3A}" srcOrd="0" destOrd="0" presId="urn:microsoft.com/office/officeart/2005/8/layout/radial1"/>
    <dgm:cxn modelId="{8375BC84-5A1A-42B2-BAFC-E4F407D3CA2B}" type="presOf" srcId="{7BAE2806-FBF9-4895-A3A9-84A8A040A11A}" destId="{C605AC43-27B1-4BDE-B861-7EBCF1E04B67}" srcOrd="0" destOrd="0" presId="urn:microsoft.com/office/officeart/2005/8/layout/radial1"/>
    <dgm:cxn modelId="{58CC5790-4647-42E4-AAC5-52C6AE228956}" type="presOf" srcId="{7BAE2806-FBF9-4895-A3A9-84A8A040A11A}" destId="{C3743148-1A51-4971-9CBF-0F2A991977AF}" srcOrd="1" destOrd="0" presId="urn:microsoft.com/office/officeart/2005/8/layout/radial1"/>
    <dgm:cxn modelId="{28EBE691-120C-476E-A142-73063BFFB1A5}" type="presOf" srcId="{7DDBF40C-949A-48A6-BC48-29A45F2A4C1F}" destId="{6DC7CB09-A361-49C7-8828-67319F3DFA89}" srcOrd="1" destOrd="0" presId="urn:microsoft.com/office/officeart/2005/8/layout/radial1"/>
    <dgm:cxn modelId="{F0B42EAC-A5C8-4805-9E9E-D7E0D3FDEA6D}" type="presOf" srcId="{776AACC9-85EB-4C19-BB43-04D61ACC95DB}" destId="{E56C53B1-38B8-4B9B-BA4D-FDD4DFF7AF50}" srcOrd="0" destOrd="0" presId="urn:microsoft.com/office/officeart/2005/8/layout/radial1"/>
    <dgm:cxn modelId="{62BF58B6-D84A-4A03-BD36-314B5BE51733}" type="presOf" srcId="{B6E2D3D2-C4F6-4AF9-B892-7898003E062A}" destId="{C09344D2-505C-4BCB-8DCF-2BE10064773D}" srcOrd="0" destOrd="0" presId="urn:microsoft.com/office/officeart/2005/8/layout/radial1"/>
    <dgm:cxn modelId="{04FA7ACB-13D1-4126-96A9-1BC3B1281EC0}" type="presOf" srcId="{22C2B620-2FCC-42DD-A31B-1EE456C8C012}" destId="{EA37E9EB-5843-499F-A644-80C09C6B57DA}" srcOrd="0" destOrd="0" presId="urn:microsoft.com/office/officeart/2005/8/layout/radial1"/>
    <dgm:cxn modelId="{D17A71CC-F34A-4A6E-B483-E4428A5DFC7E}" type="presOf" srcId="{583FAA4B-151D-4A99-A43F-7C204E2BAEBC}" destId="{6176B383-0D9B-485D-9CA8-42C0103FA165}" srcOrd="1" destOrd="0" presId="urn:microsoft.com/office/officeart/2005/8/layout/radial1"/>
    <dgm:cxn modelId="{291D40D9-750C-4AC6-969A-3917C0C5FCF4}" type="presOf" srcId="{118F3026-6623-4E1A-BB93-81E8861FDD85}" destId="{FC73F79B-47BA-4BA4-A7D1-225065D77779}" srcOrd="0" destOrd="0" presId="urn:microsoft.com/office/officeart/2005/8/layout/radial1"/>
    <dgm:cxn modelId="{B6DF8FEB-374A-4195-A7FD-E80E6D6E6E0E}" srcId="{D3CA941F-8A4F-4C66-AAC6-BD4DCC3C5C93}" destId="{F753A42F-F36C-414E-8D87-A61CB63D459C}" srcOrd="6" destOrd="0" parTransId="{7DDBF40C-949A-48A6-BC48-29A45F2A4C1F}" sibTransId="{677924B5-9481-4030-9CEB-6FBDB3C7F4A6}"/>
    <dgm:cxn modelId="{DC524BF0-87E4-45EC-BFCF-41BC1E69CE84}" type="presOf" srcId="{CBF44B7E-CA2D-41C7-955B-E61857D5B773}" destId="{A4D57FD7-48A5-45A1-8579-E4B0E597EAEE}" srcOrd="0" destOrd="0" presId="urn:microsoft.com/office/officeart/2005/8/layout/radial1"/>
    <dgm:cxn modelId="{C7F3BBD1-4C91-4F23-A8FB-5FB19242786F}" type="presParOf" srcId="{9EC7CA81-FEEE-4E14-9889-0B9E1E53AD3A}" destId="{971C6F61-D791-4BF8-A6F7-9CC87CE268E3}" srcOrd="0" destOrd="0" presId="urn:microsoft.com/office/officeart/2005/8/layout/radial1"/>
    <dgm:cxn modelId="{C627B479-0932-4C74-AF7A-AE8FE77F291F}" type="presParOf" srcId="{9EC7CA81-FEEE-4E14-9889-0B9E1E53AD3A}" destId="{0FE64B52-BEC4-4AF5-BBC0-343588D94666}" srcOrd="1" destOrd="0" presId="urn:microsoft.com/office/officeart/2005/8/layout/radial1"/>
    <dgm:cxn modelId="{BD123E46-D698-4EE1-95C8-DBC8117C477F}" type="presParOf" srcId="{0FE64B52-BEC4-4AF5-BBC0-343588D94666}" destId="{D541256D-35A2-47B0-A5E3-B7B991E42F30}" srcOrd="0" destOrd="0" presId="urn:microsoft.com/office/officeart/2005/8/layout/radial1"/>
    <dgm:cxn modelId="{82C084C7-F641-4703-8543-E0CEADE5D63F}" type="presParOf" srcId="{9EC7CA81-FEEE-4E14-9889-0B9E1E53AD3A}" destId="{A6BE13DC-95DE-485C-BC35-79DFC844CDEB}" srcOrd="2" destOrd="0" presId="urn:microsoft.com/office/officeart/2005/8/layout/radial1"/>
    <dgm:cxn modelId="{4A2D0A65-B702-4B51-8101-B00555A730D6}" type="presParOf" srcId="{9EC7CA81-FEEE-4E14-9889-0B9E1E53AD3A}" destId="{FC73F79B-47BA-4BA4-A7D1-225065D77779}" srcOrd="3" destOrd="0" presId="urn:microsoft.com/office/officeart/2005/8/layout/radial1"/>
    <dgm:cxn modelId="{F6F83CDC-AAF0-4BE5-B98E-4137F09FBC9C}" type="presParOf" srcId="{FC73F79B-47BA-4BA4-A7D1-225065D77779}" destId="{33CDC5BC-D2D5-4462-BDAA-D144114F897E}" srcOrd="0" destOrd="0" presId="urn:microsoft.com/office/officeart/2005/8/layout/radial1"/>
    <dgm:cxn modelId="{66D84877-9B94-48FA-B7A5-C6B3CC66E4B7}" type="presParOf" srcId="{9EC7CA81-FEEE-4E14-9889-0B9E1E53AD3A}" destId="{0B991F38-01FE-4E36-854A-169FFC483EDE}" srcOrd="4" destOrd="0" presId="urn:microsoft.com/office/officeart/2005/8/layout/radial1"/>
    <dgm:cxn modelId="{5FDA2284-8DBF-4782-A54A-18C1685F189C}" type="presParOf" srcId="{9EC7CA81-FEEE-4E14-9889-0B9E1E53AD3A}" destId="{2A62FAA5-170D-40B2-877C-499306ADCBAA}" srcOrd="5" destOrd="0" presId="urn:microsoft.com/office/officeart/2005/8/layout/radial1"/>
    <dgm:cxn modelId="{E9FC27F1-D735-4270-8655-0C8F7AFCC080}" type="presParOf" srcId="{2A62FAA5-170D-40B2-877C-499306ADCBAA}" destId="{4D26B110-22F5-4764-9AB4-CF563248D066}" srcOrd="0" destOrd="0" presId="urn:microsoft.com/office/officeart/2005/8/layout/radial1"/>
    <dgm:cxn modelId="{9B87E531-39DC-4910-96C5-259B0A268C46}" type="presParOf" srcId="{9EC7CA81-FEEE-4E14-9889-0B9E1E53AD3A}" destId="{EA37E9EB-5843-499F-A644-80C09C6B57DA}" srcOrd="6" destOrd="0" presId="urn:microsoft.com/office/officeart/2005/8/layout/radial1"/>
    <dgm:cxn modelId="{01BF4E6B-3942-4BED-A2B7-D6B2BB7232E1}" type="presParOf" srcId="{9EC7CA81-FEEE-4E14-9889-0B9E1E53AD3A}" destId="{E56C53B1-38B8-4B9B-BA4D-FDD4DFF7AF50}" srcOrd="7" destOrd="0" presId="urn:microsoft.com/office/officeart/2005/8/layout/radial1"/>
    <dgm:cxn modelId="{3F2344DE-08BB-4677-84F5-D97D14428E8B}" type="presParOf" srcId="{E56C53B1-38B8-4B9B-BA4D-FDD4DFF7AF50}" destId="{F8F695E7-2A1C-4F57-B83C-CF0276A9AFEA}" srcOrd="0" destOrd="0" presId="urn:microsoft.com/office/officeart/2005/8/layout/radial1"/>
    <dgm:cxn modelId="{A44EFBA2-4D3B-4127-9986-155FF70D0AD9}" type="presParOf" srcId="{9EC7CA81-FEEE-4E14-9889-0B9E1E53AD3A}" destId="{A4D57FD7-48A5-45A1-8579-E4B0E597EAEE}" srcOrd="8" destOrd="0" presId="urn:microsoft.com/office/officeart/2005/8/layout/radial1"/>
    <dgm:cxn modelId="{0BC94954-8F69-4EA8-A61C-6403CD08C676}" type="presParOf" srcId="{9EC7CA81-FEEE-4E14-9889-0B9E1E53AD3A}" destId="{C09344D2-505C-4BCB-8DCF-2BE10064773D}" srcOrd="9" destOrd="0" presId="urn:microsoft.com/office/officeart/2005/8/layout/radial1"/>
    <dgm:cxn modelId="{9E29BB32-1DB8-495E-B585-EC9609431FA4}" type="presParOf" srcId="{C09344D2-505C-4BCB-8DCF-2BE10064773D}" destId="{F8DB48FE-3D58-4866-B5CA-2FFC560CA1B2}" srcOrd="0" destOrd="0" presId="urn:microsoft.com/office/officeart/2005/8/layout/radial1"/>
    <dgm:cxn modelId="{BCED4648-0EEE-46D0-8D9E-80984A844CB6}" type="presParOf" srcId="{9EC7CA81-FEEE-4E14-9889-0B9E1E53AD3A}" destId="{00086A5E-4553-4812-9F45-9EE16CD745D6}" srcOrd="10" destOrd="0" presId="urn:microsoft.com/office/officeart/2005/8/layout/radial1"/>
    <dgm:cxn modelId="{6034C8B7-BE5B-4C91-AA97-4F2A0C7A41C8}" type="presParOf" srcId="{9EC7CA81-FEEE-4E14-9889-0B9E1E53AD3A}" destId="{8982113D-DE84-49E6-A8D0-07BB920D1A83}" srcOrd="11" destOrd="0" presId="urn:microsoft.com/office/officeart/2005/8/layout/radial1"/>
    <dgm:cxn modelId="{62C2B950-520D-4BA7-92DE-F964FFB3B53D}" type="presParOf" srcId="{8982113D-DE84-49E6-A8D0-07BB920D1A83}" destId="{6176B383-0D9B-485D-9CA8-42C0103FA165}" srcOrd="0" destOrd="0" presId="urn:microsoft.com/office/officeart/2005/8/layout/radial1"/>
    <dgm:cxn modelId="{B267C9A3-6974-42A1-A1A6-E930ED611944}" type="presParOf" srcId="{9EC7CA81-FEEE-4E14-9889-0B9E1E53AD3A}" destId="{83CC88DE-28E7-4409-A9BB-AA73CEFCC87D}" srcOrd="12" destOrd="0" presId="urn:microsoft.com/office/officeart/2005/8/layout/radial1"/>
    <dgm:cxn modelId="{ACF87317-5B2A-4750-8F94-78EE82542BD5}" type="presParOf" srcId="{9EC7CA81-FEEE-4E14-9889-0B9E1E53AD3A}" destId="{6F34F4DE-E0AD-4670-A560-39C483624C9A}" srcOrd="13" destOrd="0" presId="urn:microsoft.com/office/officeart/2005/8/layout/radial1"/>
    <dgm:cxn modelId="{367A54C5-FEA8-4638-8E6B-B1F2497284FA}" type="presParOf" srcId="{6F34F4DE-E0AD-4670-A560-39C483624C9A}" destId="{6DC7CB09-A361-49C7-8828-67319F3DFA89}" srcOrd="0" destOrd="0" presId="urn:microsoft.com/office/officeart/2005/8/layout/radial1"/>
    <dgm:cxn modelId="{022B040E-CCCC-40EB-B927-885CF29B6899}" type="presParOf" srcId="{9EC7CA81-FEEE-4E14-9889-0B9E1E53AD3A}" destId="{9454C314-9BE3-48F8-8972-AEA7504229A8}" srcOrd="14" destOrd="0" presId="urn:microsoft.com/office/officeart/2005/8/layout/radial1"/>
    <dgm:cxn modelId="{10C3EAFB-2D26-4918-8F4C-72B5FBDEBE62}" type="presParOf" srcId="{9EC7CA81-FEEE-4E14-9889-0B9E1E53AD3A}" destId="{C605AC43-27B1-4BDE-B861-7EBCF1E04B67}" srcOrd="15" destOrd="0" presId="urn:microsoft.com/office/officeart/2005/8/layout/radial1"/>
    <dgm:cxn modelId="{76EE5159-DE5C-4187-A9C7-7EDE620CB726}" type="presParOf" srcId="{C605AC43-27B1-4BDE-B861-7EBCF1E04B67}" destId="{C3743148-1A51-4971-9CBF-0F2A991977AF}" srcOrd="0" destOrd="0" presId="urn:microsoft.com/office/officeart/2005/8/layout/radial1"/>
    <dgm:cxn modelId="{1377D07C-218A-4053-821C-2C7B062D9FBA}" type="presParOf" srcId="{9EC7CA81-FEEE-4E14-9889-0B9E1E53AD3A}" destId="{3DA34B47-DDD1-431F-8428-39A4AB46E617}" srcOrd="16" destOrd="0" presId="urn:microsoft.com/office/officeart/2005/8/layout/radial1"/>
  </dgm:cxnLst>
  <dgm:bg>
    <a:effectLst>
      <a:outerShdw blurRad="279400" dir="5400000" algn="ctr" rotWithShape="0">
        <a:srgbClr val="000000">
          <a:alpha val="43137"/>
        </a:srgb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87925D-A2CC-4536-AD03-24E0081CBA5D}"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2DEEE1BA-21D0-4902-87CC-96735983450B}">
      <dgm:prSet custT="1"/>
      <dgm:spPr>
        <a:effectLst>
          <a:outerShdw blurRad="50800" dist="38100" dir="5400000" algn="t" rotWithShape="0">
            <a:prstClr val="black">
              <a:alpha val="40000"/>
            </a:prstClr>
          </a:outerShdw>
        </a:effectLst>
      </dgm:spPr>
      <dgm:t>
        <a:bodyPr/>
        <a:lstStyle/>
        <a:p>
          <a:pPr rtl="0"/>
          <a:r>
            <a:rPr lang="en-US" sz="2000"/>
            <a:t>Accidents and incidents</a:t>
          </a:r>
        </a:p>
      </dgm:t>
    </dgm:pt>
    <dgm:pt modelId="{C85CAC93-0C7E-4E7F-BDFA-5564D7F3DC67}" type="parTrans" cxnId="{64453BF0-4E35-422A-910E-72EF2E9F8E6B}">
      <dgm:prSet/>
      <dgm:spPr/>
      <dgm:t>
        <a:bodyPr/>
        <a:lstStyle/>
        <a:p>
          <a:endParaRPr lang="en-US" sz="2400"/>
        </a:p>
      </dgm:t>
    </dgm:pt>
    <dgm:pt modelId="{80E6EC3C-CB03-48EE-9991-9D8EB3EF0A76}" type="sibTrans" cxnId="{64453BF0-4E35-422A-910E-72EF2E9F8E6B}">
      <dgm:prSet/>
      <dgm:spPr/>
      <dgm:t>
        <a:bodyPr/>
        <a:lstStyle/>
        <a:p>
          <a:endParaRPr lang="en-US" sz="2400"/>
        </a:p>
      </dgm:t>
    </dgm:pt>
    <dgm:pt modelId="{F3139098-632C-41F8-8BD3-A8213FB2B721}" type="pres">
      <dgm:prSet presAssocID="{9787925D-A2CC-4536-AD03-24E0081CBA5D}" presName="linear" presStyleCnt="0">
        <dgm:presLayoutVars>
          <dgm:animLvl val="lvl"/>
          <dgm:resizeHandles val="exact"/>
        </dgm:presLayoutVars>
      </dgm:prSet>
      <dgm:spPr/>
    </dgm:pt>
    <dgm:pt modelId="{0C6B05E7-8767-4277-A02D-4C89A99CF5CD}" type="pres">
      <dgm:prSet presAssocID="{2DEEE1BA-21D0-4902-87CC-96735983450B}" presName="parentText" presStyleLbl="node1" presStyleIdx="0" presStyleCnt="1" custLinFactNeighborX="-194" custLinFactNeighborY="-1189">
        <dgm:presLayoutVars>
          <dgm:chMax val="0"/>
          <dgm:bulletEnabled val="1"/>
        </dgm:presLayoutVars>
      </dgm:prSet>
      <dgm:spPr/>
    </dgm:pt>
  </dgm:ptLst>
  <dgm:cxnLst>
    <dgm:cxn modelId="{7974EE88-4CA6-4581-A6CD-60B4EC98EEF3}" type="presOf" srcId="{9787925D-A2CC-4536-AD03-24E0081CBA5D}" destId="{F3139098-632C-41F8-8BD3-A8213FB2B721}" srcOrd="0" destOrd="0" presId="urn:microsoft.com/office/officeart/2005/8/layout/vList2"/>
    <dgm:cxn modelId="{474237B0-4B86-48A5-8C37-4A644D8FC2FE}" type="presOf" srcId="{2DEEE1BA-21D0-4902-87CC-96735983450B}" destId="{0C6B05E7-8767-4277-A02D-4C89A99CF5CD}" srcOrd="0" destOrd="0" presId="urn:microsoft.com/office/officeart/2005/8/layout/vList2"/>
    <dgm:cxn modelId="{64453BF0-4E35-422A-910E-72EF2E9F8E6B}" srcId="{9787925D-A2CC-4536-AD03-24E0081CBA5D}" destId="{2DEEE1BA-21D0-4902-87CC-96735983450B}" srcOrd="0" destOrd="0" parTransId="{C85CAC93-0C7E-4E7F-BDFA-5564D7F3DC67}" sibTransId="{80E6EC3C-CB03-48EE-9991-9D8EB3EF0A76}"/>
    <dgm:cxn modelId="{661BD810-DAEA-4380-A9AA-311BC6D866F3}" type="presParOf" srcId="{F3139098-632C-41F8-8BD3-A8213FB2B721}" destId="{0C6B05E7-8767-4277-A02D-4C89A99CF5C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1A9CE9-2EFF-4114-9081-1160C837547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11D03B27-C729-47AA-A276-38094CB62C37}">
      <dgm:prSet custT="1"/>
      <dgm:spPr>
        <a:effectLst>
          <a:outerShdw blurRad="50800" dist="38100" dir="5400000" algn="t" rotWithShape="0">
            <a:prstClr val="black">
              <a:alpha val="40000"/>
            </a:prstClr>
          </a:outerShdw>
        </a:effectLst>
      </dgm:spPr>
      <dgm:t>
        <a:bodyPr/>
        <a:lstStyle/>
        <a:p>
          <a:pPr rtl="0"/>
          <a:r>
            <a:rPr lang="en-US" sz="2800" dirty="0"/>
            <a:t>Adherence to safety policies and procedures</a:t>
          </a:r>
        </a:p>
      </dgm:t>
    </dgm:pt>
    <dgm:pt modelId="{09773814-EE2C-4BEC-91EB-3C47FBB0A657}" type="parTrans" cxnId="{2E9B2997-E9D0-4799-8733-FAFBE1D65E36}">
      <dgm:prSet/>
      <dgm:spPr/>
      <dgm:t>
        <a:bodyPr/>
        <a:lstStyle/>
        <a:p>
          <a:endParaRPr lang="en-US"/>
        </a:p>
      </dgm:t>
    </dgm:pt>
    <dgm:pt modelId="{85C06910-DB50-4CB1-A8DE-CD9269C63D98}" type="sibTrans" cxnId="{2E9B2997-E9D0-4799-8733-FAFBE1D65E36}">
      <dgm:prSet/>
      <dgm:spPr/>
      <dgm:t>
        <a:bodyPr/>
        <a:lstStyle/>
        <a:p>
          <a:endParaRPr lang="en-US"/>
        </a:p>
      </dgm:t>
    </dgm:pt>
    <dgm:pt modelId="{460A922C-5652-48EF-94DA-BF26F5F808DF}" type="pres">
      <dgm:prSet presAssocID="{641A9CE9-2EFF-4114-9081-1160C837547A}" presName="linear" presStyleCnt="0">
        <dgm:presLayoutVars>
          <dgm:animLvl val="lvl"/>
          <dgm:resizeHandles val="exact"/>
        </dgm:presLayoutVars>
      </dgm:prSet>
      <dgm:spPr/>
    </dgm:pt>
    <dgm:pt modelId="{CBA724E7-6498-4735-8C99-6C35EB92C8B9}" type="pres">
      <dgm:prSet presAssocID="{11D03B27-C729-47AA-A276-38094CB62C37}" presName="parentText" presStyleLbl="node1" presStyleIdx="0" presStyleCnt="1" custScaleX="119550" custScaleY="293034" custLinFactY="-100000" custLinFactNeighborX="-8176" custLinFactNeighborY="-122373">
        <dgm:presLayoutVars>
          <dgm:chMax val="0"/>
          <dgm:bulletEnabled val="1"/>
        </dgm:presLayoutVars>
      </dgm:prSet>
      <dgm:spPr/>
    </dgm:pt>
  </dgm:ptLst>
  <dgm:cxnLst>
    <dgm:cxn modelId="{32D9F74F-6B70-4603-B314-B23F88DFFFDA}" type="presOf" srcId="{11D03B27-C729-47AA-A276-38094CB62C37}" destId="{CBA724E7-6498-4735-8C99-6C35EB92C8B9}" srcOrd="0" destOrd="0" presId="urn:microsoft.com/office/officeart/2005/8/layout/vList2"/>
    <dgm:cxn modelId="{426B9983-17E3-43A6-8D05-47CA0D787399}" type="presOf" srcId="{641A9CE9-2EFF-4114-9081-1160C837547A}" destId="{460A922C-5652-48EF-94DA-BF26F5F808DF}" srcOrd="0" destOrd="0" presId="urn:microsoft.com/office/officeart/2005/8/layout/vList2"/>
    <dgm:cxn modelId="{2E9B2997-E9D0-4799-8733-FAFBE1D65E36}" srcId="{641A9CE9-2EFF-4114-9081-1160C837547A}" destId="{11D03B27-C729-47AA-A276-38094CB62C37}" srcOrd="0" destOrd="0" parTransId="{09773814-EE2C-4BEC-91EB-3C47FBB0A657}" sibTransId="{85C06910-DB50-4CB1-A8DE-CD9269C63D98}"/>
    <dgm:cxn modelId="{98453D88-433B-4E91-AA2D-5AA2723ED7D3}" type="presParOf" srcId="{460A922C-5652-48EF-94DA-BF26F5F808DF}" destId="{CBA724E7-6498-4735-8C99-6C35EB92C8B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67886A-36CE-40C4-B84A-37FB7CC4F00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D4A589D1-38C7-400B-B73B-05AEE99832D2}">
      <dgm:prSet custT="1"/>
      <dgm:spPr>
        <a:effectLst>
          <a:outerShdw blurRad="50800" dist="38100" dir="5400000" algn="t" rotWithShape="0">
            <a:schemeClr val="accent3">
              <a:lumMod val="85000"/>
              <a:alpha val="40000"/>
            </a:schemeClr>
          </a:outerShdw>
        </a:effectLst>
      </dgm:spPr>
      <dgm:t>
        <a:bodyPr/>
        <a:lstStyle/>
        <a:p>
          <a:pPr algn="ctr" rtl="0"/>
          <a:r>
            <a:rPr lang="en-US" sz="2800" dirty="0"/>
            <a:t>On-board safety monitoring systems (telematics</a:t>
          </a:r>
          <a:r>
            <a:rPr lang="en-US" sz="1800" dirty="0"/>
            <a:t>)</a:t>
          </a:r>
        </a:p>
      </dgm:t>
    </dgm:pt>
    <dgm:pt modelId="{4863194F-F058-4034-BFF3-49E0EA928493}" type="parTrans" cxnId="{833C7278-8008-4FFE-9852-491766D0772F}">
      <dgm:prSet/>
      <dgm:spPr/>
      <dgm:t>
        <a:bodyPr/>
        <a:lstStyle/>
        <a:p>
          <a:endParaRPr lang="en-US" sz="1800"/>
        </a:p>
      </dgm:t>
    </dgm:pt>
    <dgm:pt modelId="{FB30D4E5-0818-479C-BB4E-5CDF1CBD91C1}" type="sibTrans" cxnId="{833C7278-8008-4FFE-9852-491766D0772F}">
      <dgm:prSet/>
      <dgm:spPr/>
      <dgm:t>
        <a:bodyPr/>
        <a:lstStyle/>
        <a:p>
          <a:endParaRPr lang="en-US" sz="1800"/>
        </a:p>
      </dgm:t>
    </dgm:pt>
    <dgm:pt modelId="{2EBC0D85-19E7-446D-92CD-27407D0B06E1}" type="pres">
      <dgm:prSet presAssocID="{9867886A-36CE-40C4-B84A-37FB7CC4F006}" presName="linear" presStyleCnt="0">
        <dgm:presLayoutVars>
          <dgm:animLvl val="lvl"/>
          <dgm:resizeHandles val="exact"/>
        </dgm:presLayoutVars>
      </dgm:prSet>
      <dgm:spPr/>
    </dgm:pt>
    <dgm:pt modelId="{4212DF43-C8A7-407A-80C9-9341E284580A}" type="pres">
      <dgm:prSet presAssocID="{D4A589D1-38C7-400B-B73B-05AEE99832D2}" presName="parentText" presStyleLbl="node1" presStyleIdx="0" presStyleCnt="1" custLinFactY="-239" custLinFactNeighborY="-100000">
        <dgm:presLayoutVars>
          <dgm:chMax val="0"/>
          <dgm:bulletEnabled val="1"/>
        </dgm:presLayoutVars>
      </dgm:prSet>
      <dgm:spPr/>
    </dgm:pt>
  </dgm:ptLst>
  <dgm:cxnLst>
    <dgm:cxn modelId="{545BBF25-5F7D-4A09-9FDF-41F311657155}" type="presOf" srcId="{D4A589D1-38C7-400B-B73B-05AEE99832D2}" destId="{4212DF43-C8A7-407A-80C9-9341E284580A}" srcOrd="0" destOrd="0" presId="urn:microsoft.com/office/officeart/2005/8/layout/vList2"/>
    <dgm:cxn modelId="{833C7278-8008-4FFE-9852-491766D0772F}" srcId="{9867886A-36CE-40C4-B84A-37FB7CC4F006}" destId="{D4A589D1-38C7-400B-B73B-05AEE99832D2}" srcOrd="0" destOrd="0" parTransId="{4863194F-F058-4034-BFF3-49E0EA928493}" sibTransId="{FB30D4E5-0818-479C-BB4E-5CDF1CBD91C1}"/>
    <dgm:cxn modelId="{F6FE05FB-9DFD-43C6-8205-345B5416589E}" type="presOf" srcId="{9867886A-36CE-40C4-B84A-37FB7CC4F006}" destId="{2EBC0D85-19E7-446D-92CD-27407D0B06E1}" srcOrd="0" destOrd="0" presId="urn:microsoft.com/office/officeart/2005/8/layout/vList2"/>
    <dgm:cxn modelId="{8E31141A-974C-466D-B0E2-94B784D8CFEC}" type="presParOf" srcId="{2EBC0D85-19E7-446D-92CD-27407D0B06E1}" destId="{4212DF43-C8A7-407A-80C9-9341E284580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0E7B4-BB24-4BB8-999F-61EED745A63F}">
      <dsp:nvSpPr>
        <dsp:cNvPr id="0" name=""/>
        <dsp:cNvSpPr/>
      </dsp:nvSpPr>
      <dsp:spPr>
        <a:xfrm>
          <a:off x="615769" y="953"/>
          <a:ext cx="3297913" cy="1978747"/>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en-US" sz="2000" kern="1200" dirty="0"/>
            <a:t>Highlight the role vehicle safety plays in public and workplace safety.</a:t>
          </a:r>
          <a:endParaRPr lang="en-US" sz="2000" kern="1200" dirty="0"/>
        </a:p>
      </dsp:txBody>
      <dsp:txXfrm>
        <a:off x="615769" y="953"/>
        <a:ext cx="3297913" cy="1978747"/>
      </dsp:txXfrm>
    </dsp:sp>
    <dsp:sp modelId="{2D40D4B4-450B-49A3-AB22-0B77E6C20901}">
      <dsp:nvSpPr>
        <dsp:cNvPr id="0" name=""/>
        <dsp:cNvSpPr/>
      </dsp:nvSpPr>
      <dsp:spPr>
        <a:xfrm>
          <a:off x="4243474" y="953"/>
          <a:ext cx="3297913" cy="1978747"/>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en-US" sz="2000" kern="1200" dirty="0"/>
            <a:t>Explore the fleet exposures created by a diverse group of drivers and vehicles. </a:t>
          </a:r>
          <a:endParaRPr lang="en-US" sz="2000" kern="1200" dirty="0"/>
        </a:p>
      </dsp:txBody>
      <dsp:txXfrm>
        <a:off x="4243474" y="953"/>
        <a:ext cx="3297913" cy="1978747"/>
      </dsp:txXfrm>
    </dsp:sp>
    <dsp:sp modelId="{1CEEACD0-0137-469D-8E3C-C5A250D1B2E1}">
      <dsp:nvSpPr>
        <dsp:cNvPr id="0" name=""/>
        <dsp:cNvSpPr/>
      </dsp:nvSpPr>
      <dsp:spPr>
        <a:xfrm>
          <a:off x="2429621" y="2309493"/>
          <a:ext cx="3297913" cy="1978747"/>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en-US" sz="2000" kern="1200" dirty="0"/>
            <a:t>Gain insight into the best practices and technologies you can use to help manage your fleet risks.</a:t>
          </a:r>
        </a:p>
      </dsp:txBody>
      <dsp:txXfrm>
        <a:off x="2429621" y="2309493"/>
        <a:ext cx="3297913" cy="1978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C6F61-D791-4BF8-A6F7-9CC87CE268E3}">
      <dsp:nvSpPr>
        <dsp:cNvPr id="0" name=""/>
        <dsp:cNvSpPr/>
      </dsp:nvSpPr>
      <dsp:spPr>
        <a:xfrm>
          <a:off x="2509614" y="1697047"/>
          <a:ext cx="1863890" cy="1863890"/>
        </a:xfrm>
        <a:prstGeom prst="ellipse">
          <a:avLst/>
        </a:prstGeo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Best Practices</a:t>
          </a:r>
        </a:p>
      </dsp:txBody>
      <dsp:txXfrm>
        <a:off x="2782574" y="1970007"/>
        <a:ext cx="1317970" cy="1317970"/>
      </dsp:txXfrm>
    </dsp:sp>
    <dsp:sp modelId="{0FE64B52-BEC4-4AF5-BBC0-343588D94666}">
      <dsp:nvSpPr>
        <dsp:cNvPr id="0" name=""/>
        <dsp:cNvSpPr/>
      </dsp:nvSpPr>
      <dsp:spPr>
        <a:xfrm rot="16200000">
          <a:off x="3262735" y="1502622"/>
          <a:ext cx="357648" cy="31201"/>
        </a:xfrm>
        <a:custGeom>
          <a:avLst/>
          <a:gdLst/>
          <a:ahLst/>
          <a:cxnLst/>
          <a:rect l="0" t="0" r="0" b="0"/>
          <a:pathLst>
            <a:path>
              <a:moveTo>
                <a:pt x="0" y="15600"/>
              </a:moveTo>
              <a:lnTo>
                <a:pt x="357648"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3432618" y="1509281"/>
        <a:ext cx="17882" cy="17882"/>
      </dsp:txXfrm>
    </dsp:sp>
    <dsp:sp modelId="{A6BE13DC-95DE-485C-BC35-79DFC844CDEB}">
      <dsp:nvSpPr>
        <dsp:cNvPr id="0" name=""/>
        <dsp:cNvSpPr/>
      </dsp:nvSpPr>
      <dsp:spPr>
        <a:xfrm>
          <a:off x="2703794" y="-136131"/>
          <a:ext cx="1475530" cy="1475530"/>
        </a:xfrm>
        <a:prstGeom prst="ellipse">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Set high standards</a:t>
          </a:r>
        </a:p>
      </dsp:txBody>
      <dsp:txXfrm>
        <a:off x="2919880" y="79955"/>
        <a:ext cx="1043358" cy="1043358"/>
      </dsp:txXfrm>
    </dsp:sp>
    <dsp:sp modelId="{FC73F79B-47BA-4BA4-A7D1-225065D77779}">
      <dsp:nvSpPr>
        <dsp:cNvPr id="0" name=""/>
        <dsp:cNvSpPr/>
      </dsp:nvSpPr>
      <dsp:spPr>
        <a:xfrm rot="18900000">
          <a:off x="4048168" y="1827959"/>
          <a:ext cx="357648" cy="31201"/>
        </a:xfrm>
        <a:custGeom>
          <a:avLst/>
          <a:gdLst/>
          <a:ahLst/>
          <a:cxnLst/>
          <a:rect l="0" t="0" r="0" b="0"/>
          <a:pathLst>
            <a:path>
              <a:moveTo>
                <a:pt x="0" y="15600"/>
              </a:moveTo>
              <a:lnTo>
                <a:pt x="357648"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218051" y="1834618"/>
        <a:ext cx="17882" cy="17882"/>
      </dsp:txXfrm>
    </dsp:sp>
    <dsp:sp modelId="{0B991F38-01FE-4E36-854A-169FFC483EDE}">
      <dsp:nvSpPr>
        <dsp:cNvPr id="0" name=""/>
        <dsp:cNvSpPr/>
      </dsp:nvSpPr>
      <dsp:spPr>
        <a:xfrm>
          <a:off x="4137354" y="457667"/>
          <a:ext cx="1475530" cy="1475530"/>
        </a:xfrm>
        <a:prstGeom prst="ellipse">
          <a:avLst/>
        </a:prstGeom>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Employment application</a:t>
          </a:r>
        </a:p>
      </dsp:txBody>
      <dsp:txXfrm>
        <a:off x="4353440" y="673753"/>
        <a:ext cx="1043358" cy="1043358"/>
      </dsp:txXfrm>
    </dsp:sp>
    <dsp:sp modelId="{2A62FAA5-170D-40B2-877C-499306ADCBAA}">
      <dsp:nvSpPr>
        <dsp:cNvPr id="0" name=""/>
        <dsp:cNvSpPr/>
      </dsp:nvSpPr>
      <dsp:spPr>
        <a:xfrm>
          <a:off x="4373505" y="2613391"/>
          <a:ext cx="357648" cy="31201"/>
        </a:xfrm>
        <a:custGeom>
          <a:avLst/>
          <a:gdLst/>
          <a:ahLst/>
          <a:cxnLst/>
          <a:rect l="0" t="0" r="0" b="0"/>
          <a:pathLst>
            <a:path>
              <a:moveTo>
                <a:pt x="0" y="15600"/>
              </a:moveTo>
              <a:lnTo>
                <a:pt x="357648"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543388" y="2620051"/>
        <a:ext cx="17882" cy="17882"/>
      </dsp:txXfrm>
    </dsp:sp>
    <dsp:sp modelId="{EA37E9EB-5843-499F-A644-80C09C6B57DA}">
      <dsp:nvSpPr>
        <dsp:cNvPr id="0" name=""/>
        <dsp:cNvSpPr/>
      </dsp:nvSpPr>
      <dsp:spPr>
        <a:xfrm>
          <a:off x="4731154" y="1891227"/>
          <a:ext cx="1475530" cy="1475530"/>
        </a:xfrm>
        <a:prstGeom prst="ellipse">
          <a:avLst/>
        </a:prstGeom>
        <a:gradFill flip="none" rotWithShape="0">
          <a:gsLst>
            <a:gs pos="0">
              <a:srgbClr val="00467A">
                <a:shade val="30000"/>
                <a:satMod val="115000"/>
              </a:srgbClr>
            </a:gs>
            <a:gs pos="50000">
              <a:srgbClr val="00467A">
                <a:shade val="67500"/>
                <a:satMod val="115000"/>
              </a:srgbClr>
            </a:gs>
            <a:gs pos="100000">
              <a:srgbClr val="00467A">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Review motor vehicle records (MVR)</a:t>
          </a:r>
        </a:p>
      </dsp:txBody>
      <dsp:txXfrm>
        <a:off x="4947240" y="2107313"/>
        <a:ext cx="1043358" cy="1043358"/>
      </dsp:txXfrm>
    </dsp:sp>
    <dsp:sp modelId="{E56C53B1-38B8-4B9B-BA4D-FDD4DFF7AF50}">
      <dsp:nvSpPr>
        <dsp:cNvPr id="0" name=""/>
        <dsp:cNvSpPr/>
      </dsp:nvSpPr>
      <dsp:spPr>
        <a:xfrm rot="2700000">
          <a:off x="4048168" y="3398824"/>
          <a:ext cx="357648" cy="31201"/>
        </a:xfrm>
        <a:custGeom>
          <a:avLst/>
          <a:gdLst/>
          <a:ahLst/>
          <a:cxnLst/>
          <a:rect l="0" t="0" r="0" b="0"/>
          <a:pathLst>
            <a:path>
              <a:moveTo>
                <a:pt x="0" y="15600"/>
              </a:moveTo>
              <a:lnTo>
                <a:pt x="357648"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218051" y="3405484"/>
        <a:ext cx="17882" cy="17882"/>
      </dsp:txXfrm>
    </dsp:sp>
    <dsp:sp modelId="{A4D57FD7-48A5-45A1-8579-E4B0E597EAEE}">
      <dsp:nvSpPr>
        <dsp:cNvPr id="0" name=""/>
        <dsp:cNvSpPr/>
      </dsp:nvSpPr>
      <dsp:spPr>
        <a:xfrm>
          <a:off x="4137354" y="3324786"/>
          <a:ext cx="1475530" cy="1475530"/>
        </a:xfrm>
        <a:prstGeom prst="ellipse">
          <a:avLst/>
        </a:prstGeom>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Background checks</a:t>
          </a:r>
        </a:p>
      </dsp:txBody>
      <dsp:txXfrm>
        <a:off x="4353440" y="3540872"/>
        <a:ext cx="1043358" cy="1043358"/>
      </dsp:txXfrm>
    </dsp:sp>
    <dsp:sp modelId="{C09344D2-505C-4BCB-8DCF-2BE10064773D}">
      <dsp:nvSpPr>
        <dsp:cNvPr id="0" name=""/>
        <dsp:cNvSpPr/>
      </dsp:nvSpPr>
      <dsp:spPr>
        <a:xfrm rot="5400000">
          <a:off x="3294565" y="3692332"/>
          <a:ext cx="293989" cy="31201"/>
        </a:xfrm>
        <a:custGeom>
          <a:avLst/>
          <a:gdLst/>
          <a:ahLst/>
          <a:cxnLst/>
          <a:rect l="0" t="0" r="0" b="0"/>
          <a:pathLst>
            <a:path>
              <a:moveTo>
                <a:pt x="0" y="15600"/>
              </a:moveTo>
              <a:lnTo>
                <a:pt x="293989"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3434210" y="3700582"/>
        <a:ext cx="14699" cy="14699"/>
      </dsp:txXfrm>
    </dsp:sp>
    <dsp:sp modelId="{00086A5E-4553-4812-9F45-9EE16CD745D6}">
      <dsp:nvSpPr>
        <dsp:cNvPr id="0" name=""/>
        <dsp:cNvSpPr/>
      </dsp:nvSpPr>
      <dsp:spPr>
        <a:xfrm>
          <a:off x="2703794" y="3854927"/>
          <a:ext cx="1475530" cy="1475530"/>
        </a:xfrm>
        <a:prstGeom prst="ellipse">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Conduct interviews</a:t>
          </a:r>
        </a:p>
      </dsp:txBody>
      <dsp:txXfrm>
        <a:off x="2919880" y="4071013"/>
        <a:ext cx="1043358" cy="1043358"/>
      </dsp:txXfrm>
    </dsp:sp>
    <dsp:sp modelId="{8982113D-DE84-49E6-A8D0-07BB920D1A83}">
      <dsp:nvSpPr>
        <dsp:cNvPr id="0" name=""/>
        <dsp:cNvSpPr/>
      </dsp:nvSpPr>
      <dsp:spPr>
        <a:xfrm rot="8100000">
          <a:off x="2477302" y="3398824"/>
          <a:ext cx="357648" cy="31201"/>
        </a:xfrm>
        <a:custGeom>
          <a:avLst/>
          <a:gdLst/>
          <a:ahLst/>
          <a:cxnLst/>
          <a:rect l="0" t="0" r="0" b="0"/>
          <a:pathLst>
            <a:path>
              <a:moveTo>
                <a:pt x="0" y="15600"/>
              </a:moveTo>
              <a:lnTo>
                <a:pt x="357648"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2647186" y="3405484"/>
        <a:ext cx="17882" cy="17882"/>
      </dsp:txXfrm>
    </dsp:sp>
    <dsp:sp modelId="{83CC88DE-28E7-4409-A9BB-AA73CEFCC87D}">
      <dsp:nvSpPr>
        <dsp:cNvPr id="0" name=""/>
        <dsp:cNvSpPr/>
      </dsp:nvSpPr>
      <dsp:spPr>
        <a:xfrm>
          <a:off x="1270235" y="3324786"/>
          <a:ext cx="1475530" cy="1475530"/>
        </a:xfrm>
        <a:prstGeom prst="ellipse">
          <a:avLst/>
        </a:prstGeom>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CDL, drug testing and medical certification</a:t>
          </a:r>
        </a:p>
      </dsp:txBody>
      <dsp:txXfrm>
        <a:off x="1486321" y="3540872"/>
        <a:ext cx="1043358" cy="1043358"/>
      </dsp:txXfrm>
    </dsp:sp>
    <dsp:sp modelId="{6F34F4DE-E0AD-4670-A560-39C483624C9A}">
      <dsp:nvSpPr>
        <dsp:cNvPr id="0" name=""/>
        <dsp:cNvSpPr/>
      </dsp:nvSpPr>
      <dsp:spPr>
        <a:xfrm rot="10800000">
          <a:off x="2151965" y="2613391"/>
          <a:ext cx="357648" cy="31201"/>
        </a:xfrm>
        <a:custGeom>
          <a:avLst/>
          <a:gdLst/>
          <a:ahLst/>
          <a:cxnLst/>
          <a:rect l="0" t="0" r="0" b="0"/>
          <a:pathLst>
            <a:path>
              <a:moveTo>
                <a:pt x="0" y="15600"/>
              </a:moveTo>
              <a:lnTo>
                <a:pt x="357648"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2321849" y="2620051"/>
        <a:ext cx="17882" cy="17882"/>
      </dsp:txXfrm>
    </dsp:sp>
    <dsp:sp modelId="{9454C314-9BE3-48F8-8972-AEA7504229A8}">
      <dsp:nvSpPr>
        <dsp:cNvPr id="0" name=""/>
        <dsp:cNvSpPr/>
      </dsp:nvSpPr>
      <dsp:spPr>
        <a:xfrm>
          <a:off x="676435" y="1891227"/>
          <a:ext cx="1475530" cy="1475530"/>
        </a:xfrm>
        <a:prstGeom prst="ellipse">
          <a:avLst/>
        </a:prstGeom>
        <a:gradFill flip="none" rotWithShape="0">
          <a:gsLst>
            <a:gs pos="0">
              <a:srgbClr val="00467A">
                <a:shade val="30000"/>
                <a:satMod val="115000"/>
              </a:srgbClr>
            </a:gs>
            <a:gs pos="50000">
              <a:srgbClr val="00467A">
                <a:shade val="67500"/>
                <a:satMod val="115000"/>
              </a:srgbClr>
            </a:gs>
            <a:gs pos="100000">
              <a:srgbClr val="00467A">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Road test</a:t>
          </a:r>
        </a:p>
      </dsp:txBody>
      <dsp:txXfrm>
        <a:off x="892521" y="2107313"/>
        <a:ext cx="1043358" cy="1043358"/>
      </dsp:txXfrm>
    </dsp:sp>
    <dsp:sp modelId="{C605AC43-27B1-4BDE-B861-7EBCF1E04B67}">
      <dsp:nvSpPr>
        <dsp:cNvPr id="0" name=""/>
        <dsp:cNvSpPr/>
      </dsp:nvSpPr>
      <dsp:spPr>
        <a:xfrm rot="13500000">
          <a:off x="2477302" y="1827959"/>
          <a:ext cx="357648" cy="31201"/>
        </a:xfrm>
        <a:custGeom>
          <a:avLst/>
          <a:gdLst/>
          <a:ahLst/>
          <a:cxnLst/>
          <a:rect l="0" t="0" r="0" b="0"/>
          <a:pathLst>
            <a:path>
              <a:moveTo>
                <a:pt x="0" y="15600"/>
              </a:moveTo>
              <a:lnTo>
                <a:pt x="357648" y="15600"/>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2647186" y="1834618"/>
        <a:ext cx="17882" cy="17882"/>
      </dsp:txXfrm>
    </dsp:sp>
    <dsp:sp modelId="{3DA34B47-DDD1-431F-8428-39A4AB46E617}">
      <dsp:nvSpPr>
        <dsp:cNvPr id="0" name=""/>
        <dsp:cNvSpPr/>
      </dsp:nvSpPr>
      <dsp:spPr>
        <a:xfrm>
          <a:off x="1270235" y="457667"/>
          <a:ext cx="1475530" cy="1475530"/>
        </a:xfrm>
        <a:prstGeom prst="ellipse">
          <a:avLst/>
        </a:prstGeom>
        <a:gradFill flip="none" rotWithShape="0">
          <a:gsLst>
            <a:gs pos="0">
              <a:srgbClr val="1199FF">
                <a:shade val="30000"/>
                <a:satMod val="115000"/>
              </a:srgbClr>
            </a:gs>
            <a:gs pos="50000">
              <a:srgbClr val="1199FF">
                <a:shade val="67500"/>
                <a:satMod val="115000"/>
              </a:srgbClr>
            </a:gs>
            <a:gs pos="100000">
              <a:srgbClr val="1199FF">
                <a:shade val="100000"/>
                <a:satMod val="115000"/>
              </a:srgbClr>
            </a:gs>
          </a:gsLst>
          <a:path path="circle">
            <a:fillToRect l="50000" t="50000" r="50000" b="50000"/>
          </a:path>
          <a:tileRect/>
        </a:gradFill>
        <a:ln w="19050" cap="flat" cmpd="sng" algn="ctr">
          <a:solidFill>
            <a:schemeClr val="lt1">
              <a:hueOff val="0"/>
              <a:satOff val="0"/>
              <a:lumOff val="0"/>
              <a:alphaOff val="0"/>
            </a:schemeClr>
          </a:solidFill>
          <a:prstDash val="solid"/>
          <a:miter lim="800000"/>
        </a:ln>
        <a:effectLst>
          <a:outerShdw blurRad="241300" sx="102000" sy="1020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Document</a:t>
          </a:r>
        </a:p>
      </dsp:txBody>
      <dsp:txXfrm>
        <a:off x="1486321" y="673753"/>
        <a:ext cx="1043358" cy="10433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B05E7-8767-4277-A02D-4C89A99CF5CD}">
      <dsp:nvSpPr>
        <dsp:cNvPr id="0" name=""/>
        <dsp:cNvSpPr/>
      </dsp:nvSpPr>
      <dsp:spPr>
        <a:xfrm>
          <a:off x="0" y="0"/>
          <a:ext cx="5351319" cy="7113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Accidents and incidents</a:t>
          </a:r>
        </a:p>
      </dsp:txBody>
      <dsp:txXfrm>
        <a:off x="34726" y="34726"/>
        <a:ext cx="5281867" cy="641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724E7-6498-4735-8C99-6C35EB92C8B9}">
      <dsp:nvSpPr>
        <dsp:cNvPr id="0" name=""/>
        <dsp:cNvSpPr/>
      </dsp:nvSpPr>
      <dsp:spPr>
        <a:xfrm>
          <a:off x="0" y="0"/>
          <a:ext cx="7263245" cy="92298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Adherence to safety policies and procedures</a:t>
          </a:r>
        </a:p>
      </dsp:txBody>
      <dsp:txXfrm>
        <a:off x="45056" y="45056"/>
        <a:ext cx="7173133" cy="8328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2DF43-C8A7-407A-80C9-9341E284580A}">
      <dsp:nvSpPr>
        <dsp:cNvPr id="0" name=""/>
        <dsp:cNvSpPr/>
      </dsp:nvSpPr>
      <dsp:spPr>
        <a:xfrm>
          <a:off x="0" y="0"/>
          <a:ext cx="8229600" cy="67661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0800" dist="38100" dir="5400000" algn="t" rotWithShape="0">
            <a:schemeClr val="accent3">
              <a:lumMod val="85000"/>
              <a:alpha val="40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On-board safety monitoring systems (telematics</a:t>
          </a:r>
          <a:r>
            <a:rPr lang="en-US" sz="1800" kern="1200" dirty="0"/>
            <a:t>)</a:t>
          </a:r>
        </a:p>
      </dsp:txBody>
      <dsp:txXfrm>
        <a:off x="33029" y="33029"/>
        <a:ext cx="8163542" cy="6105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E8865-7985-48B1-9DDC-34BE67D5AB1D}" type="datetimeFigureOut">
              <a:rPr lang="en-US" smtClean="0"/>
              <a:t>10/26/2023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C42FE-DFF4-4B80-9848-1EADB7321564}" type="slidenum">
              <a:rPr lang="en-US" smtClean="0"/>
              <a:t>‹#›</a:t>
            </a:fld>
            <a:endParaRPr lang="en-US"/>
          </a:p>
        </p:txBody>
      </p:sp>
    </p:spTree>
    <p:extLst>
      <p:ext uri="{BB962C8B-B14F-4D97-AF65-F5344CB8AC3E}">
        <p14:creationId xmlns:p14="http://schemas.microsoft.com/office/powerpoint/2010/main" val="329617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Grp="1" noChangeArrowheads="1"/>
          </p:cNvSpPr>
          <p:nvPr>
            <p:ph type="sldNum" sz="quarter" idx="5"/>
          </p:nvPr>
        </p:nvSpPr>
        <p:spPr>
          <a:ln/>
        </p:spPr>
        <p:txBody>
          <a:bodyPr/>
          <a:lstStyle/>
          <a:p>
            <a:fld id="{A4DE6575-3ABC-4AB2-BB93-8E0F261B47E8}" type="slidenum">
              <a:rPr lang="en-US"/>
              <a:pPr/>
              <a:t>2</a:t>
            </a:fld>
            <a:endParaRPr lang="en-US" dirty="0"/>
          </a:p>
        </p:txBody>
      </p:sp>
      <p:sp>
        <p:nvSpPr>
          <p:cNvPr id="41988" name="Rectangle 4"/>
          <p:cNvSpPr>
            <a:spLocks noGrp="1" noRot="1" noChangeAspect="1" noChangeArrowheads="1" noTextEdit="1"/>
          </p:cNvSpPr>
          <p:nvPr>
            <p:ph type="sldImg"/>
          </p:nvPr>
        </p:nvSpPr>
        <p:spPr>
          <a:ln/>
        </p:spPr>
      </p:sp>
      <p:sp>
        <p:nvSpPr>
          <p:cNvPr id="41989" name="Rectangle 5"/>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20775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857CE8-2D2D-44F3-93B0-2BE9E74E10A3}" type="slidenum">
              <a:rPr lang="en-US" smtClean="0"/>
              <a:pPr>
                <a:defRPr/>
              </a:pPr>
              <a:t>11</a:t>
            </a:fld>
            <a:endParaRPr lang="en-US" dirty="0"/>
          </a:p>
        </p:txBody>
      </p:sp>
    </p:spTree>
    <p:extLst>
      <p:ext uri="{BB962C8B-B14F-4D97-AF65-F5344CB8AC3E}">
        <p14:creationId xmlns:p14="http://schemas.microsoft.com/office/powerpoint/2010/main" val="224695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p:txBody>
          <a:bodyPr/>
          <a:lstStyle/>
          <a:p>
            <a:endParaRPr lang="en-US" altLang="en-US" dirty="0"/>
          </a:p>
        </p:txBody>
      </p:sp>
      <p:sp>
        <p:nvSpPr>
          <p:cNvPr id="2" name="Slide Number Placeholder 1"/>
          <p:cNvSpPr>
            <a:spLocks noGrp="1"/>
          </p:cNvSpPr>
          <p:nvPr>
            <p:ph type="sldNum" sz="quarter" idx="10"/>
          </p:nvPr>
        </p:nvSpPr>
        <p:spPr/>
        <p:txBody>
          <a:bodyPr/>
          <a:lstStyle/>
          <a:p>
            <a:fld id="{187D8E93-5F0A-4518-918F-F585C9828B98}" type="slidenum">
              <a:rPr lang="en-US" smtClean="0"/>
              <a:pPr/>
              <a:t>12</a:t>
            </a:fld>
            <a:endParaRPr lang="en-US"/>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11939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Grp="1" noChangeArrowheads="1"/>
          </p:cNvSpPr>
          <p:nvPr>
            <p:ph type="sldNum" sz="quarter" idx="5"/>
          </p:nvPr>
        </p:nvSpPr>
        <p:spPr/>
        <p:txBody>
          <a:bodyPr/>
          <a:lstStyle/>
          <a:p>
            <a:fld id="{DDE3CF7B-A5E7-42B9-9927-CDBA5DC6199F}" type="slidenum">
              <a:rPr lang="en-US" smtClean="0"/>
              <a:pPr/>
              <a:t>13</a:t>
            </a:fld>
            <a:endParaRPr lang="en-US" dirty="0"/>
          </a:p>
        </p:txBody>
      </p:sp>
      <p:sp>
        <p:nvSpPr>
          <p:cNvPr id="51203" name="Rectangle 3"/>
          <p:cNvSpPr>
            <a:spLocks noGrp="1" noChangeArrowheads="1"/>
          </p:cNvSpPr>
          <p:nvPr>
            <p:ph type="body" idx="1"/>
          </p:nvPr>
        </p:nvSpPr>
        <p:spPr/>
        <p:txBody>
          <a:bodyPr/>
          <a:lstStyle/>
          <a:p>
            <a:endParaRPr lang="en-US" alt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870130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p:txBody>
          <a:bodyPr/>
          <a:lstStyle/>
          <a:p>
            <a:endParaRPr lang="en-US" dirty="0"/>
          </a:p>
        </p:txBody>
      </p:sp>
      <p:sp>
        <p:nvSpPr>
          <p:cNvPr id="4" name="Slide Image Placeholder 3"/>
          <p:cNvSpPr>
            <a:spLocks noGrp="1" noRot="1" noChangeAspect="1"/>
          </p:cNvSpPr>
          <p:nvPr>
            <p:ph type="sldImg"/>
          </p:nvPr>
        </p:nvSpPr>
        <p:spPr/>
      </p:sp>
      <p:sp>
        <p:nvSpPr>
          <p:cNvPr id="5" name="Slide Number Placeholder 4"/>
          <p:cNvSpPr>
            <a:spLocks noGrp="1"/>
          </p:cNvSpPr>
          <p:nvPr>
            <p:ph type="sldNum" sz="quarter" idx="10"/>
          </p:nvPr>
        </p:nvSpPr>
        <p:spPr/>
        <p:txBody>
          <a:bodyPr/>
          <a:lstStyle/>
          <a:p>
            <a:fld id="{187D8E93-5F0A-4518-918F-F585C9828B98}" type="slidenum">
              <a:rPr lang="en-US" smtClean="0"/>
              <a:pPr/>
              <a:t>14</a:t>
            </a:fld>
            <a:endParaRPr lang="en-US"/>
          </a:p>
        </p:txBody>
      </p:sp>
    </p:spTree>
    <p:extLst>
      <p:ext uri="{BB962C8B-B14F-4D97-AF65-F5344CB8AC3E}">
        <p14:creationId xmlns:p14="http://schemas.microsoft.com/office/powerpoint/2010/main" val="3820187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6BAC5-B955-4247-8B21-8680FA1D6A11}" type="slidenum">
              <a:rPr lang="en-US" smtClean="0"/>
              <a:pPr/>
              <a:t>15</a:t>
            </a:fld>
            <a:endParaRPr lang="en-US"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92170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6BAC5-B955-4247-8B21-8680FA1D6A11}" type="slidenum">
              <a:rPr lang="en-US" smtClean="0"/>
              <a:pPr/>
              <a:t>16</a:t>
            </a:fld>
            <a:endParaRPr lang="en-US"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70436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6BAC5-B955-4247-8B21-8680FA1D6A11}" type="slidenum">
              <a:rPr lang="en-US" smtClean="0"/>
              <a:pPr/>
              <a:t>17</a:t>
            </a:fld>
            <a:endParaRPr lang="en-US"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07488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106BAC5-B955-4247-8B21-8680FA1D6A11}" type="slidenum">
              <a:rPr lang="en-US" smtClean="0"/>
              <a:pPr/>
              <a:t>18</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7767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3"/>
          <p:cNvSpPr>
            <a:spLocks noGrp="1" noChangeArrowheads="1"/>
          </p:cNvSpPr>
          <p:nvPr>
            <p:ph type="body" idx="1"/>
          </p:nvPr>
        </p:nvSpPr>
        <p:spPr/>
        <p:txBody>
          <a:bodyPr/>
          <a:lstStyle/>
          <a:p>
            <a:endParaRPr lang="en-US" dirty="0"/>
          </a:p>
        </p:txBody>
      </p:sp>
      <p:sp>
        <p:nvSpPr>
          <p:cNvPr id="3" name="Slide Image Placeholder 2"/>
          <p:cNvSpPr>
            <a:spLocks noGrp="1" noRot="1" noChangeAspect="1"/>
          </p:cNvSpPr>
          <p:nvPr>
            <p:ph type="sldImg"/>
          </p:nvPr>
        </p:nvSpPr>
        <p:spPr/>
      </p:sp>
      <p:sp>
        <p:nvSpPr>
          <p:cNvPr id="7" name="Slide Number Placeholder 3"/>
          <p:cNvSpPr>
            <a:spLocks noGrp="1"/>
          </p:cNvSpPr>
          <p:nvPr>
            <p:ph type="sldNum" sz="quarter" idx="5"/>
          </p:nvPr>
        </p:nvSpPr>
        <p:spPr>
          <a:xfrm>
            <a:off x="3970939" y="8829676"/>
            <a:ext cx="3037840" cy="465138"/>
          </a:xfr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B95EE6-FB5E-498D-AED4-9DF8EBA4E702}" type="slidenum">
              <a:rPr lang="en-US" altLang="en-US" smtClean="0"/>
              <a:pPr eaLnBrk="1" hangingPunct="1">
                <a:spcBef>
                  <a:spcPct val="0"/>
                </a:spcBef>
              </a:pPr>
              <a:t>19</a:t>
            </a:fld>
            <a:endParaRPr lang="en-US" altLang="en-US" dirty="0"/>
          </a:p>
        </p:txBody>
      </p:sp>
    </p:spTree>
    <p:extLst>
      <p:ext uri="{BB962C8B-B14F-4D97-AF65-F5344CB8AC3E}">
        <p14:creationId xmlns:p14="http://schemas.microsoft.com/office/powerpoint/2010/main" val="226546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p:txBody>
          <a:bodyPr/>
          <a:lstStyle/>
          <a:p>
            <a:endParaRPr lang="en-US" altLang="en-US" dirty="0"/>
          </a:p>
        </p:txBody>
      </p:sp>
      <p:sp>
        <p:nvSpPr>
          <p:cNvPr id="2" name="Slide Number Placeholder 1"/>
          <p:cNvSpPr>
            <a:spLocks noGrp="1"/>
          </p:cNvSpPr>
          <p:nvPr>
            <p:ph type="sldNum" sz="quarter" idx="10"/>
          </p:nvPr>
        </p:nvSpPr>
        <p:spPr/>
        <p:txBody>
          <a:bodyPr/>
          <a:lstStyle/>
          <a:p>
            <a:fld id="{187D8E93-5F0A-4518-918F-F585C9828B98}" type="slidenum">
              <a:rPr lang="en-US" smtClean="0"/>
              <a:pPr/>
              <a:t>20</a:t>
            </a:fld>
            <a:endParaRPr lang="en-US"/>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64382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857CE8-2D2D-44F3-93B0-2BE9E74E10A3}" type="slidenum">
              <a:rPr lang="en-US" smtClean="0"/>
              <a:pPr>
                <a:defRPr/>
              </a:pPr>
              <a:t>3</a:t>
            </a:fld>
            <a:endParaRPr lang="en-US" dirty="0"/>
          </a:p>
        </p:txBody>
      </p:sp>
    </p:spTree>
    <p:extLst>
      <p:ext uri="{BB962C8B-B14F-4D97-AF65-F5344CB8AC3E}">
        <p14:creationId xmlns:p14="http://schemas.microsoft.com/office/powerpoint/2010/main" val="3711172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p:txBody>
          <a:bodyPr/>
          <a:lstStyle/>
          <a:p>
            <a:endParaRPr lang="en-US" altLang="en-US" dirty="0"/>
          </a:p>
        </p:txBody>
      </p:sp>
      <p:sp>
        <p:nvSpPr>
          <p:cNvPr id="2" name="Slide Number Placeholder 1"/>
          <p:cNvSpPr>
            <a:spLocks noGrp="1"/>
          </p:cNvSpPr>
          <p:nvPr>
            <p:ph type="sldNum" sz="quarter" idx="10"/>
          </p:nvPr>
        </p:nvSpPr>
        <p:spPr/>
        <p:txBody>
          <a:bodyPr/>
          <a:lstStyle/>
          <a:p>
            <a:fld id="{187D8E93-5F0A-4518-918F-F585C9828B98}" type="slidenum">
              <a:rPr lang="en-US" smtClean="0"/>
              <a:pPr/>
              <a:t>21</a:t>
            </a:fld>
            <a:endParaRPr lang="en-US"/>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996247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Grp="1" noChangeArrowheads="1"/>
          </p:cNvSpPr>
          <p:nvPr>
            <p:ph type="sldNum" sz="quarter" idx="5"/>
          </p:nvPr>
        </p:nvSpPr>
        <p:spPr/>
        <p:txBody>
          <a:bodyPr/>
          <a:lstStyle/>
          <a:p>
            <a:fld id="{CCCB676D-C4E7-4F2E-823C-BA4D5BDBA9A8}" type="slidenum">
              <a:rPr lang="en-US" smtClean="0"/>
              <a:pPr/>
              <a:t>22</a:t>
            </a:fld>
            <a:endParaRPr lang="en-US" dirty="0"/>
          </a:p>
        </p:txBody>
      </p:sp>
      <p:sp>
        <p:nvSpPr>
          <p:cNvPr id="917507" name="Rectangle 3"/>
          <p:cNvSpPr>
            <a:spLocks noGrp="1" noChangeArrowheads="1"/>
          </p:cNvSpPr>
          <p:nvPr>
            <p:ph type="body" idx="1"/>
          </p:nvPr>
        </p:nvSpPr>
        <p:spPr/>
        <p:txBody>
          <a:bodyPr/>
          <a:lstStyle/>
          <a:p>
            <a:endParaRPr lang="en-US" sz="900"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3422962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Notes Placeholder 2"/>
          <p:cNvSpPr>
            <a:spLocks noGrp="1"/>
          </p:cNvSpPr>
          <p:nvPr>
            <p:ph type="body" idx="1"/>
          </p:nvPr>
        </p:nvSpPr>
        <p:spPr/>
        <p:txBody>
          <a:bodyPr/>
          <a:lstStyle/>
          <a:p>
            <a:endParaRPr lang="en-US" dirty="0"/>
          </a:p>
        </p:txBody>
      </p:sp>
      <p:sp>
        <p:nvSpPr>
          <p:cNvPr id="47108"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88258" indent="-303176" eaLnBrk="0" hangingPunct="0">
              <a:defRPr>
                <a:solidFill>
                  <a:schemeClr val="tx1"/>
                </a:solidFill>
                <a:latin typeface="Arial" charset="0"/>
              </a:defRPr>
            </a:lvl2pPr>
            <a:lvl3pPr marL="1212704" indent="-242540" eaLnBrk="0" hangingPunct="0">
              <a:defRPr>
                <a:solidFill>
                  <a:schemeClr val="tx1"/>
                </a:solidFill>
                <a:latin typeface="Arial" charset="0"/>
              </a:defRPr>
            </a:lvl3pPr>
            <a:lvl4pPr marL="1697784" indent="-242540" eaLnBrk="0" hangingPunct="0">
              <a:defRPr>
                <a:solidFill>
                  <a:schemeClr val="tx1"/>
                </a:solidFill>
                <a:latin typeface="Arial" charset="0"/>
              </a:defRPr>
            </a:lvl4pPr>
            <a:lvl5pPr marL="2182866" indent="-242540" eaLnBrk="0" hangingPunct="0">
              <a:defRPr>
                <a:solidFill>
                  <a:schemeClr val="tx1"/>
                </a:solidFill>
                <a:latin typeface="Arial" charset="0"/>
              </a:defRPr>
            </a:lvl5pPr>
            <a:lvl6pPr marL="2667948" indent="-242540" eaLnBrk="0" fontAlgn="base" hangingPunct="0">
              <a:spcBef>
                <a:spcPct val="0"/>
              </a:spcBef>
              <a:spcAft>
                <a:spcPct val="0"/>
              </a:spcAft>
              <a:defRPr>
                <a:solidFill>
                  <a:schemeClr val="tx1"/>
                </a:solidFill>
                <a:latin typeface="Arial" charset="0"/>
              </a:defRPr>
            </a:lvl6pPr>
            <a:lvl7pPr marL="3153029" indent="-242540" eaLnBrk="0" fontAlgn="base" hangingPunct="0">
              <a:spcBef>
                <a:spcPct val="0"/>
              </a:spcBef>
              <a:spcAft>
                <a:spcPct val="0"/>
              </a:spcAft>
              <a:defRPr>
                <a:solidFill>
                  <a:schemeClr val="tx1"/>
                </a:solidFill>
                <a:latin typeface="Arial" charset="0"/>
              </a:defRPr>
            </a:lvl7pPr>
            <a:lvl8pPr marL="3638110" indent="-242540" eaLnBrk="0" fontAlgn="base" hangingPunct="0">
              <a:spcBef>
                <a:spcPct val="0"/>
              </a:spcBef>
              <a:spcAft>
                <a:spcPct val="0"/>
              </a:spcAft>
              <a:defRPr>
                <a:solidFill>
                  <a:schemeClr val="tx1"/>
                </a:solidFill>
                <a:latin typeface="Arial" charset="0"/>
              </a:defRPr>
            </a:lvl8pPr>
            <a:lvl9pPr marL="4123191" indent="-242540" eaLnBrk="0" fontAlgn="base" hangingPunct="0">
              <a:spcBef>
                <a:spcPct val="0"/>
              </a:spcBef>
              <a:spcAft>
                <a:spcPct val="0"/>
              </a:spcAft>
              <a:defRPr>
                <a:solidFill>
                  <a:schemeClr val="tx1"/>
                </a:solidFill>
                <a:latin typeface="Arial" charset="0"/>
              </a:defRPr>
            </a:lvl9pPr>
          </a:lstStyle>
          <a:p>
            <a:fld id="{B226DF61-17CA-48F1-8C4E-EEE5F152A5B8}" type="slidenum">
              <a:rPr lang="en-US" smtClean="0"/>
              <a:pPr/>
              <a:t>23</a:t>
            </a:fld>
            <a:endParaRPr lang="en-US" dirty="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312247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p:cNvSpPr>
            <a:spLocks noGrp="1"/>
          </p:cNvSpPr>
          <p:nvPr>
            <p:ph type="body" idx="1"/>
          </p:nvPr>
        </p:nvSpPr>
        <p:spPr/>
        <p:txBody>
          <a:bodyPr/>
          <a:lstStyle/>
          <a:p>
            <a:endParaRPr lang="en-US" dirty="0"/>
          </a:p>
        </p:txBody>
      </p:sp>
      <p:sp>
        <p:nvSpPr>
          <p:cNvPr id="4" name="Slide Image Placeholder 3"/>
          <p:cNvSpPr>
            <a:spLocks noGrp="1" noRot="1" noChangeAspect="1"/>
          </p:cNvSpPr>
          <p:nvPr>
            <p:ph type="sldImg"/>
          </p:nvPr>
        </p:nvSpPr>
        <p:spPr/>
      </p:sp>
      <p:sp>
        <p:nvSpPr>
          <p:cNvPr id="5" name="Slide Number Placeholder 4"/>
          <p:cNvSpPr>
            <a:spLocks noGrp="1"/>
          </p:cNvSpPr>
          <p:nvPr>
            <p:ph type="sldNum" sz="quarter" idx="10"/>
          </p:nvPr>
        </p:nvSpPr>
        <p:spPr/>
        <p:txBody>
          <a:bodyPr/>
          <a:lstStyle/>
          <a:p>
            <a:fld id="{187D8E93-5F0A-4518-918F-F585C9828B98}" type="slidenum">
              <a:rPr lang="en-US" smtClean="0"/>
              <a:pPr/>
              <a:t>24</a:t>
            </a:fld>
            <a:endParaRPr lang="en-US"/>
          </a:p>
        </p:txBody>
      </p:sp>
    </p:spTree>
    <p:extLst>
      <p:ext uri="{BB962C8B-B14F-4D97-AF65-F5344CB8AC3E}">
        <p14:creationId xmlns:p14="http://schemas.microsoft.com/office/powerpoint/2010/main" val="3167002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6BAC5-B955-4247-8B21-8680FA1D6A11}" type="slidenum">
              <a:rPr lang="en-US" smtClean="0"/>
              <a:pPr/>
              <a:t>25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14666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endParaRPr lang="en-US" altLang="en-US" dirty="0"/>
          </a:p>
        </p:txBody>
      </p:sp>
      <p:sp>
        <p:nvSpPr>
          <p:cNvPr id="2" name="Slide Number Placeholder 1"/>
          <p:cNvSpPr>
            <a:spLocks noGrp="1"/>
          </p:cNvSpPr>
          <p:nvPr>
            <p:ph type="sldNum" sz="quarter" idx="10"/>
          </p:nvPr>
        </p:nvSpPr>
        <p:spPr/>
        <p:txBody>
          <a:bodyPr/>
          <a:lstStyle/>
          <a:p>
            <a:fld id="{187D8E93-5F0A-4518-918F-F585C9828B98}" type="slidenum">
              <a:rPr lang="en-US" smtClean="0"/>
              <a:pPr/>
              <a:t>26</a:t>
            </a:fld>
            <a:endParaRPr lang="en-US"/>
          </a:p>
        </p:txBody>
      </p:sp>
    </p:spTree>
    <p:extLst>
      <p:ext uri="{BB962C8B-B14F-4D97-AF65-F5344CB8AC3E}">
        <p14:creationId xmlns:p14="http://schemas.microsoft.com/office/powerpoint/2010/main" val="44753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24B85DD-8891-4BFD-887A-F519746F766A}" type="slidenum">
              <a:rPr lang="en-US" smtClean="0"/>
              <a:pPr/>
              <a:t>27</a:t>
            </a:fld>
            <a:endParaRPr lang="en-US" dirty="0"/>
          </a:p>
        </p:txBody>
      </p:sp>
      <p:sp>
        <p:nvSpPr>
          <p:cNvPr id="7" name="Notes Placeholder 6"/>
          <p:cNvSpPr>
            <a:spLocks noGrp="1"/>
          </p:cNvSpPr>
          <p:nvPr>
            <p:ph type="body" idx="1"/>
          </p:nvPr>
        </p:nvSpPr>
        <p:spPr/>
        <p:txBody>
          <a:bodyPr/>
          <a:lstStyle/>
          <a:p>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349615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Notes Placeholder 2"/>
          <p:cNvSpPr>
            <a:spLocks noGrp="1"/>
          </p:cNvSpPr>
          <p:nvPr>
            <p:ph type="body" idx="1"/>
          </p:nvPr>
        </p:nvSpPr>
        <p:spPr/>
        <p:txBody>
          <a:bodyPr/>
          <a:lstStyle/>
          <a:p>
            <a:endParaRPr lang="en-US" altLang="en-US" dirty="0"/>
          </a:p>
        </p:txBody>
      </p:sp>
      <p:sp>
        <p:nvSpPr>
          <p:cNvPr id="33796"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741C8F2D-5F43-436F-BBBC-E48C2E143F96}" type="slidenum">
              <a:rPr lang="en-US" altLang="en-US" smtClean="0"/>
              <a:pPr/>
              <a:t>28</a:t>
            </a:fld>
            <a:endParaRPr lang="en-US" altLang="en-US" dirty="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396660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6BAC5-B955-4247-8B21-8680FA1D6A11}" type="slidenum">
              <a:rPr lang="en-US" smtClean="0"/>
              <a:pPr/>
              <a:t>29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42645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F857CE8-2D2D-44F3-93B0-2BE9E74E10A3}" type="slidenum">
              <a:rPr lang="en-US" smtClean="0"/>
              <a:pPr/>
              <a:t>30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45426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Notes Placeholder 2"/>
          <p:cNvSpPr>
            <a:spLocks noGrp="1"/>
          </p:cNvSpPr>
          <p:nvPr>
            <p:ph type="body" idx="1"/>
          </p:nvPr>
        </p:nvSpPr>
        <p:spPr/>
        <p:txBody>
          <a:bodyPr/>
          <a:lstStyle/>
          <a:p>
            <a:endParaRPr lang="en-US" dirty="0"/>
          </a:p>
        </p:txBody>
      </p:sp>
      <p:sp>
        <p:nvSpPr>
          <p:cNvPr id="32772" name="Slide Number Placeholder 3"/>
          <p:cNvSpPr>
            <a:spLocks noGrp="1"/>
          </p:cNvSpPr>
          <p:nvPr>
            <p:ph type="sldNum" sz="quarter" idx="5"/>
          </p:nvPr>
        </p:nvSpPr>
        <p:spPr/>
        <p:txBody>
          <a:bodyPr/>
          <a:lstStyle>
            <a:lvl1pPr defTabSz="985157" eaLnBrk="0" hangingPunct="0">
              <a:spcBef>
                <a:spcPct val="30000"/>
              </a:spcBef>
              <a:defRPr sz="1200">
                <a:solidFill>
                  <a:schemeClr val="tx1"/>
                </a:solidFill>
                <a:latin typeface="Arial" charset="0"/>
              </a:defRPr>
            </a:lvl1pPr>
            <a:lvl2pPr marL="757066" indent="-291179" defTabSz="985157" eaLnBrk="0" hangingPunct="0">
              <a:spcBef>
                <a:spcPct val="30000"/>
              </a:spcBef>
              <a:defRPr sz="1200">
                <a:solidFill>
                  <a:schemeClr val="tx1"/>
                </a:solidFill>
                <a:latin typeface="Arial" charset="0"/>
              </a:defRPr>
            </a:lvl2pPr>
            <a:lvl3pPr marL="1164717" indent="-232943" defTabSz="985157" eaLnBrk="0" hangingPunct="0">
              <a:spcBef>
                <a:spcPct val="30000"/>
              </a:spcBef>
              <a:defRPr sz="1200">
                <a:solidFill>
                  <a:schemeClr val="tx1"/>
                </a:solidFill>
                <a:latin typeface="Arial" charset="0"/>
              </a:defRPr>
            </a:lvl3pPr>
            <a:lvl4pPr marL="1630604" indent="-232943" defTabSz="985157" eaLnBrk="0" hangingPunct="0">
              <a:spcBef>
                <a:spcPct val="30000"/>
              </a:spcBef>
              <a:defRPr sz="1200">
                <a:solidFill>
                  <a:schemeClr val="tx1"/>
                </a:solidFill>
                <a:latin typeface="Arial" charset="0"/>
              </a:defRPr>
            </a:lvl4pPr>
            <a:lvl5pPr marL="2096491" indent="-232943" defTabSz="985157" eaLnBrk="0" hangingPunct="0">
              <a:spcBef>
                <a:spcPct val="30000"/>
              </a:spcBef>
              <a:defRPr sz="1200">
                <a:solidFill>
                  <a:schemeClr val="tx1"/>
                </a:solidFill>
                <a:latin typeface="Arial" charset="0"/>
              </a:defRPr>
            </a:lvl5pPr>
            <a:lvl6pPr marL="2562377" indent="-232943" defTabSz="985157" eaLnBrk="0" fontAlgn="base" hangingPunct="0">
              <a:spcBef>
                <a:spcPct val="30000"/>
              </a:spcBef>
              <a:spcAft>
                <a:spcPct val="0"/>
              </a:spcAft>
              <a:defRPr sz="1200">
                <a:solidFill>
                  <a:schemeClr val="tx1"/>
                </a:solidFill>
                <a:latin typeface="Arial" charset="0"/>
              </a:defRPr>
            </a:lvl6pPr>
            <a:lvl7pPr marL="3028264" indent="-232943" defTabSz="985157" eaLnBrk="0" fontAlgn="base" hangingPunct="0">
              <a:spcBef>
                <a:spcPct val="30000"/>
              </a:spcBef>
              <a:spcAft>
                <a:spcPct val="0"/>
              </a:spcAft>
              <a:defRPr sz="1200">
                <a:solidFill>
                  <a:schemeClr val="tx1"/>
                </a:solidFill>
                <a:latin typeface="Arial" charset="0"/>
              </a:defRPr>
            </a:lvl7pPr>
            <a:lvl8pPr marL="3494151" indent="-232943" defTabSz="985157" eaLnBrk="0" fontAlgn="base" hangingPunct="0">
              <a:spcBef>
                <a:spcPct val="30000"/>
              </a:spcBef>
              <a:spcAft>
                <a:spcPct val="0"/>
              </a:spcAft>
              <a:defRPr sz="1200">
                <a:solidFill>
                  <a:schemeClr val="tx1"/>
                </a:solidFill>
                <a:latin typeface="Arial" charset="0"/>
              </a:defRPr>
            </a:lvl8pPr>
            <a:lvl9pPr marL="3960038" indent="-232943" defTabSz="985157" eaLnBrk="0" fontAlgn="base" hangingPunct="0">
              <a:spcBef>
                <a:spcPct val="30000"/>
              </a:spcBef>
              <a:spcAft>
                <a:spcPct val="0"/>
              </a:spcAft>
              <a:defRPr sz="1200">
                <a:solidFill>
                  <a:schemeClr val="tx1"/>
                </a:solidFill>
                <a:latin typeface="Arial" charset="0"/>
              </a:defRPr>
            </a:lvl9pPr>
          </a:lstStyle>
          <a:p>
            <a:fld id="{4A1B6D09-33D5-4ACC-A9F4-450CFEB99C41}" type="slidenum">
              <a:rPr lang="en-US" altLang="en-US" smtClean="0"/>
              <a:pPr/>
              <a:t>4</a:t>
            </a:fld>
            <a:endParaRPr lang="en-US" altLang="en-US" dirty="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3697826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p:cNvSpPr>
            <a:spLocks noGrp="1"/>
          </p:cNvSpPr>
          <p:nvPr>
            <p:ph type="body" idx="1"/>
          </p:nvPr>
        </p:nvSpPr>
        <p:spPr/>
        <p:txBody>
          <a:bodyPr/>
          <a:lstStyle/>
          <a:p>
            <a:endParaRPr lang="en-US" altLang="en-US" dirty="0"/>
          </a:p>
        </p:txBody>
      </p:sp>
      <p:sp>
        <p:nvSpPr>
          <p:cNvPr id="2" name="Slide Number Placeholder 1"/>
          <p:cNvSpPr>
            <a:spLocks noGrp="1"/>
          </p:cNvSpPr>
          <p:nvPr>
            <p:ph type="sldNum" sz="quarter" idx="10"/>
          </p:nvPr>
        </p:nvSpPr>
        <p:spPr/>
        <p:txBody>
          <a:bodyPr/>
          <a:lstStyle/>
          <a:p>
            <a:fld id="{187D8E93-5F0A-4518-918F-F585C9828B98}" type="slidenum">
              <a:rPr lang="en-US" smtClean="0"/>
              <a:pPr/>
              <a:t>31</a:t>
            </a:fld>
            <a:endParaRPr lang="en-US"/>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559721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187D8E93-5F0A-4518-918F-F585C9828B98}" type="slidenum">
              <a:rPr lang="en-US" smtClean="0"/>
              <a:pPr/>
              <a:t>32</a:t>
            </a:fld>
            <a:endParaRPr lang="en-US"/>
          </a:p>
        </p:txBody>
      </p:sp>
    </p:spTree>
    <p:extLst>
      <p:ext uri="{BB962C8B-B14F-4D97-AF65-F5344CB8AC3E}">
        <p14:creationId xmlns:p14="http://schemas.microsoft.com/office/powerpoint/2010/main" val="3785187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87D8E93-5F0A-4518-918F-F585C9828B98}" type="slidenum">
              <a:rPr lang="en-US" smtClean="0"/>
              <a:pPr/>
              <a:t>33</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72253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6F857CE8-2D2D-44F3-93B0-2BE9E74E10A3}" type="slidenum">
              <a:rPr lang="en-US" smtClean="0"/>
              <a:pPr>
                <a:defRPr/>
              </a:pPr>
              <a:t>5</a:t>
            </a:fld>
            <a:endParaRPr lang="en-US" dirty="0"/>
          </a:p>
        </p:txBody>
      </p:sp>
    </p:spTree>
    <p:extLst>
      <p:ext uri="{BB962C8B-B14F-4D97-AF65-F5344CB8AC3E}">
        <p14:creationId xmlns:p14="http://schemas.microsoft.com/office/powerpoint/2010/main" val="218359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dirty="0"/>
          </a:p>
        </p:txBody>
      </p:sp>
      <p:sp>
        <p:nvSpPr>
          <p:cNvPr id="4" name="Slide Number Placeholder 3"/>
          <p:cNvSpPr>
            <a:spLocks noGrp="1"/>
          </p:cNvSpPr>
          <p:nvPr>
            <p:ph type="sldNum" sz="quarter" idx="10"/>
          </p:nvPr>
        </p:nvSpPr>
        <p:spPr/>
        <p:txBody>
          <a:bodyPr/>
          <a:lstStyle/>
          <a:p>
            <a:pPr>
              <a:defRPr/>
            </a:pPr>
            <a:fld id="{6F857CE8-2D2D-44F3-93B0-2BE9E74E10A3}" type="slidenum">
              <a:rPr lang="en-US" smtClean="0"/>
              <a:pPr>
                <a:defRPr/>
              </a:pPr>
              <a:t>6</a:t>
            </a:fld>
            <a:endParaRPr lang="en-US" dirty="0"/>
          </a:p>
        </p:txBody>
      </p:sp>
    </p:spTree>
    <p:extLst>
      <p:ext uri="{BB962C8B-B14F-4D97-AF65-F5344CB8AC3E}">
        <p14:creationId xmlns:p14="http://schemas.microsoft.com/office/powerpoint/2010/main" val="381391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857CE8-2D2D-44F3-93B0-2BE9E74E10A3}" type="slidenum">
              <a:rPr lang="en-US" smtClean="0"/>
              <a:pPr>
                <a:defRPr/>
              </a:pPr>
              <a:t>7</a:t>
            </a:fld>
            <a:endParaRPr lang="en-US" dirty="0"/>
          </a:p>
        </p:txBody>
      </p:sp>
    </p:spTree>
    <p:extLst>
      <p:ext uri="{BB962C8B-B14F-4D97-AF65-F5344CB8AC3E}">
        <p14:creationId xmlns:p14="http://schemas.microsoft.com/office/powerpoint/2010/main" val="2812042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hangingPunct="0">
              <a:defRPr/>
            </a:pPr>
            <a:endParaRPr lang="en-US" dirty="0"/>
          </a:p>
        </p:txBody>
      </p:sp>
      <p:sp>
        <p:nvSpPr>
          <p:cNvPr id="4" name="Slide Number Placeholder 3"/>
          <p:cNvSpPr>
            <a:spLocks noGrp="1"/>
          </p:cNvSpPr>
          <p:nvPr>
            <p:ph type="sldNum" sz="quarter" idx="10"/>
          </p:nvPr>
        </p:nvSpPr>
        <p:spPr/>
        <p:txBody>
          <a:bodyPr/>
          <a:lstStyle/>
          <a:p>
            <a:pPr>
              <a:defRPr/>
            </a:pPr>
            <a:fld id="{6F857CE8-2D2D-44F3-93B0-2BE9E74E10A3}" type="slidenum">
              <a:rPr lang="en-US" smtClean="0"/>
              <a:pPr>
                <a:defRPr/>
              </a:pPr>
              <a:t>8</a:t>
            </a:fld>
            <a:endParaRPr lang="en-US" dirty="0"/>
          </a:p>
        </p:txBody>
      </p:sp>
    </p:spTree>
    <p:extLst>
      <p:ext uri="{BB962C8B-B14F-4D97-AF65-F5344CB8AC3E}">
        <p14:creationId xmlns:p14="http://schemas.microsoft.com/office/powerpoint/2010/main" val="197123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235450" y="9270577"/>
            <a:ext cx="3240688" cy="48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53" tIns="48326" rIns="96653" bIns="4832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3A8CFD5-FAAE-454F-84AC-CC6532723418}" type="slidenum">
              <a:rPr lang="en-US" altLang="en-US"/>
              <a:pPr algn="r" eaLnBrk="1" hangingPunct="1">
                <a:spcBef>
                  <a:spcPct val="0"/>
                </a:spcBef>
              </a:pPr>
              <a:t>9</a:t>
            </a:fld>
            <a:endParaRPr lang="en-US" alt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
        <p:nvSpPr>
          <p:cNvPr id="8" name="Slide Number Placeholder 7"/>
          <p:cNvSpPr>
            <a:spLocks noGrp="1"/>
          </p:cNvSpPr>
          <p:nvPr>
            <p:ph type="sldNum" sz="quarter" idx="10"/>
          </p:nvPr>
        </p:nvSpPr>
        <p:spPr/>
        <p:txBody>
          <a:bodyPr/>
          <a:lstStyle/>
          <a:p>
            <a:fld id="{187D8E93-5F0A-4518-918F-F585C9828B98}" type="slidenum">
              <a:rPr lang="en-US" smtClean="0"/>
              <a:pPr/>
              <a:t>9</a:t>
            </a:fld>
            <a:endParaRPr lang="en-US"/>
          </a:p>
        </p:txBody>
      </p:sp>
    </p:spTree>
    <p:extLst>
      <p:ext uri="{BB962C8B-B14F-4D97-AF65-F5344CB8AC3E}">
        <p14:creationId xmlns:p14="http://schemas.microsoft.com/office/powerpoint/2010/main" val="1465335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pPr eaLnBrk="1" hangingPunct="1"/>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fld id="{187D8E93-5F0A-4518-918F-F585C9828B98}" type="slidenum">
              <a:rPr lang="en-US" smtClean="0"/>
              <a:pPr/>
              <a:t>10</a:t>
            </a:fld>
            <a:endParaRPr lang="en-US"/>
          </a:p>
        </p:txBody>
      </p:sp>
    </p:spTree>
    <p:extLst>
      <p:ext uri="{BB962C8B-B14F-4D97-AF65-F5344CB8AC3E}">
        <p14:creationId xmlns:p14="http://schemas.microsoft.com/office/powerpoint/2010/main" val="1567785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14313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46672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0227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53806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DD9308-2EF7-9E42-8310-8DBF6E6BD18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76099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D9308-2EF7-9E42-8310-8DBF6E6BD18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3086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D9308-2EF7-9E42-8310-8DBF6E6BD181}" type="datetimeFigureOut">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08237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D9308-2EF7-9E42-8310-8DBF6E6BD181}"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42510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D9308-2EF7-9E42-8310-8DBF6E6BD181}"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7885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65739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91215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D9308-2EF7-9E42-8310-8DBF6E6BD181}" type="datetimeFigureOut">
              <a:rPr lang="en-US" smtClean="0"/>
              <a:t>10/26/2023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2956A-57BA-1E41-A8BE-6568AB4F7849}" type="slidenum">
              <a:rPr lang="en-US" smtClean="0"/>
              <a:t>‹#›</a:t>
            </a:fld>
            <a:endParaRPr lang="en-US"/>
          </a:p>
        </p:txBody>
      </p:sp>
    </p:spTree>
    <p:extLst>
      <p:ext uri="{BB962C8B-B14F-4D97-AF65-F5344CB8AC3E}">
        <p14:creationId xmlns:p14="http://schemas.microsoft.com/office/powerpoint/2010/main" val="123270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5.jpeg"/><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6.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8.png"/><Relationship Id="rId7" Type="http://schemas.openxmlformats.org/officeDocument/2006/relationships/diagramQuickStyle" Target="../diagrams/quickStyle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image" Target="../media/image31.jpeg"/><Relationship Id="rId5" Type="http://schemas.openxmlformats.org/officeDocument/2006/relationships/diagramData" Target="../diagrams/data5.xml"/><Relationship Id="rId10" Type="http://schemas.openxmlformats.org/officeDocument/2006/relationships/image" Target="../media/image30.jpeg"/><Relationship Id="rId4" Type="http://schemas.openxmlformats.org/officeDocument/2006/relationships/image" Target="../media/image29.jpeg"/><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2.jpeg"/><Relationship Id="rId5" Type="http://schemas.openxmlformats.org/officeDocument/2006/relationships/chart" Target="../charts/chart1.xm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50.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www.travelers.com/" TargetMode="Externa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7.png"/><Relationship Id="rId4" Type="http://schemas.microsoft.com/office/2014/relationships/chartEx" Target="../charts/chartEx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AA13-22B1-AB41-88F5-C8D91204ACDC}"/>
              </a:ext>
            </a:extLst>
          </p:cNvPr>
          <p:cNvSpPr>
            <a:spLocks noGrp="1"/>
          </p:cNvSpPr>
          <p:nvPr>
            <p:ph type="ctrTitle"/>
          </p:nvPr>
        </p:nvSpPr>
        <p:spPr>
          <a:xfrm>
            <a:off x="685800" y="1653991"/>
            <a:ext cx="7772400" cy="2387600"/>
          </a:xfrm>
        </p:spPr>
        <p:txBody>
          <a:bodyPr>
            <a:normAutofit fontScale="90000"/>
          </a:bodyPr>
          <a:lstStyle/>
          <a:p>
            <a:r>
              <a:rPr lang="en-US" dirty="0">
                <a:latin typeface="+mn-lt"/>
              </a:rPr>
              <a:t>Going the Distance</a:t>
            </a:r>
            <a:br>
              <a:rPr lang="en-US" dirty="0"/>
            </a:br>
            <a:r>
              <a:rPr lang="en-US" dirty="0"/>
              <a:t>Fleet Risk Management for</a:t>
            </a:r>
            <a:br>
              <a:rPr lang="en-US" dirty="0"/>
            </a:br>
            <a:r>
              <a:rPr lang="en-US" dirty="0"/>
              <a:t>Public Entities</a:t>
            </a:r>
          </a:p>
        </p:txBody>
      </p:sp>
      <p:sp>
        <p:nvSpPr>
          <p:cNvPr id="3" name="Subtitle 2">
            <a:extLst>
              <a:ext uri="{FF2B5EF4-FFF2-40B4-BE49-F238E27FC236}">
                <a16:creationId xmlns:a16="http://schemas.microsoft.com/office/drawing/2014/main" id="{27C8BE99-6F90-0D4F-A0BD-116465B980FC}"/>
              </a:ext>
            </a:extLst>
          </p:cNvPr>
          <p:cNvSpPr>
            <a:spLocks noGrp="1"/>
          </p:cNvSpPr>
          <p:nvPr>
            <p:ph type="subTitle" idx="1"/>
          </p:nvPr>
        </p:nvSpPr>
        <p:spPr>
          <a:xfrm>
            <a:off x="1143000" y="4218726"/>
            <a:ext cx="6858000" cy="1655762"/>
          </a:xfrm>
        </p:spPr>
        <p:txBody>
          <a:bodyPr/>
          <a:lstStyle/>
          <a:p>
            <a:r>
              <a:rPr lang="en-US" dirty="0"/>
              <a:t>Tiffany Allen, ARM-P, PS-MESH</a:t>
            </a:r>
          </a:p>
          <a:p>
            <a:r>
              <a:rPr lang="en-US" dirty="0"/>
              <a:t>Senior Territory Manager</a:t>
            </a:r>
          </a:p>
          <a:p>
            <a:r>
              <a:rPr lang="en-US" dirty="0"/>
              <a:t>Travelers</a:t>
            </a:r>
          </a:p>
        </p:txBody>
      </p:sp>
    </p:spTree>
    <p:extLst>
      <p:ext uri="{BB962C8B-B14F-4D97-AF65-F5344CB8AC3E}">
        <p14:creationId xmlns:p14="http://schemas.microsoft.com/office/powerpoint/2010/main" val="160249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28650" y="365127"/>
            <a:ext cx="7886700" cy="517375"/>
          </a:xfrm>
        </p:spPr>
        <p:txBody>
          <a:bodyPr>
            <a:noAutofit/>
          </a:bodyPr>
          <a:lstStyle/>
          <a:p>
            <a:r>
              <a:rPr lang="en-US" altLang="en-US" sz="3200" b="1" dirty="0">
                <a:solidFill>
                  <a:srgbClr val="002060"/>
                </a:solidFill>
              </a:rPr>
              <a:t>Managing Your Diverse Fleet of Vehicles and Drivers</a:t>
            </a:r>
          </a:p>
        </p:txBody>
      </p:sp>
      <p:sp>
        <p:nvSpPr>
          <p:cNvPr id="3" name="Slide Number Placeholder 2"/>
          <p:cNvSpPr>
            <a:spLocks noGrp="1"/>
          </p:cNvSpPr>
          <p:nvPr>
            <p:ph type="sldNum" sz="quarter" idx="10"/>
          </p:nvPr>
        </p:nvSpPr>
        <p:spPr/>
        <p:txBody>
          <a:bodyPr/>
          <a:lstStyle/>
          <a:p>
            <a:fld id="{B82AB1EF-2DB5-4EC3-BB78-FD0BB4F0E8AF}" type="slidenum">
              <a:rPr lang="en-US" smtClean="0"/>
              <a:pPr/>
              <a:t>10</a:t>
            </a:fld>
            <a:endParaRPr lang="en-US" dirty="0"/>
          </a:p>
        </p:txBody>
      </p:sp>
      <p:sp>
        <p:nvSpPr>
          <p:cNvPr id="5" name="Rectangle 4"/>
          <p:cNvSpPr>
            <a:spLocks noChangeArrowheads="1"/>
          </p:cNvSpPr>
          <p:nvPr/>
        </p:nvSpPr>
        <p:spPr bwMode="auto">
          <a:xfrm>
            <a:off x="478314" y="1112816"/>
            <a:ext cx="417776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marL="342900" indent="-342900" eaLnBrk="0" hangingPunct="0">
              <a:spcBef>
                <a:spcPts val="575"/>
              </a:spcBef>
              <a:buClr>
                <a:schemeClr val="accent1"/>
              </a:buClr>
              <a:buSzPct val="85000"/>
              <a:buFont typeface="Wingdings 2" pitchFamily="18" charset="2"/>
              <a:buChar char=""/>
              <a:defRPr sz="2600">
                <a:solidFill>
                  <a:schemeClr val="tx1"/>
                </a:solidFill>
                <a:latin typeface="Calibri Light" pitchFamily="34" charset="0"/>
              </a:defRPr>
            </a:lvl1pPr>
            <a:lvl2pPr marL="742950" indent="-285750" eaLnBrk="0" hangingPunct="0">
              <a:spcBef>
                <a:spcPts val="375"/>
              </a:spcBef>
              <a:buClr>
                <a:schemeClr val="accent2"/>
              </a:buClr>
              <a:buSzPct val="85000"/>
              <a:buFont typeface="Wingdings 2" pitchFamily="18" charset="2"/>
              <a:buChar char=""/>
              <a:defRPr sz="2400">
                <a:solidFill>
                  <a:schemeClr val="tx1"/>
                </a:solidFill>
                <a:latin typeface="Calibri Light" pitchFamily="34" charset="0"/>
              </a:defRPr>
            </a:lvl2pPr>
            <a:lvl3pPr marL="1143000" indent="-228600" eaLnBrk="0" hangingPunct="0">
              <a:spcBef>
                <a:spcPts val="375"/>
              </a:spcBef>
              <a:buClr>
                <a:srgbClr val="E6B1AB"/>
              </a:buClr>
              <a:buSzPct val="85000"/>
              <a:buFont typeface="Wingdings 2" pitchFamily="18" charset="2"/>
              <a:buChar char=""/>
              <a:defRPr sz="2000">
                <a:solidFill>
                  <a:schemeClr val="tx1"/>
                </a:solidFill>
                <a:latin typeface="Calibri Light" pitchFamily="34" charset="0"/>
              </a:defRPr>
            </a:lvl3pPr>
            <a:lvl4pPr marL="1600200" indent="-228600" eaLnBrk="0" hangingPunct="0">
              <a:spcBef>
                <a:spcPts val="375"/>
              </a:spcBef>
              <a:buClr>
                <a:srgbClr val="A28E6A"/>
              </a:buClr>
              <a:buSzPct val="80000"/>
              <a:buFont typeface="Wingdings 2" pitchFamily="18" charset="2"/>
              <a:buChar char=""/>
              <a:defRPr sz="2000">
                <a:solidFill>
                  <a:schemeClr val="tx1"/>
                </a:solidFill>
                <a:latin typeface="Calibri Light" pitchFamily="34" charset="0"/>
              </a:defRPr>
            </a:lvl4pPr>
            <a:lvl5pPr marL="2057400" indent="-228600" eaLnBrk="0" hangingPunct="0">
              <a:spcBef>
                <a:spcPts val="375"/>
              </a:spcBef>
              <a:buClr>
                <a:srgbClr val="A28E6A"/>
              </a:buClr>
              <a:buChar char="o"/>
              <a:defRPr sz="2000">
                <a:solidFill>
                  <a:schemeClr val="tx1"/>
                </a:solidFill>
                <a:latin typeface="Calibri Light" pitchFamily="34" charset="0"/>
              </a:defRPr>
            </a:lvl5pPr>
            <a:lvl6pPr marL="2514600" indent="-228600" eaLnBrk="0" fontAlgn="base" hangingPunct="0">
              <a:spcBef>
                <a:spcPts val="375"/>
              </a:spcBef>
              <a:spcAft>
                <a:spcPct val="0"/>
              </a:spcAft>
              <a:buClr>
                <a:srgbClr val="A28E6A"/>
              </a:buClr>
              <a:buChar char="o"/>
              <a:defRPr sz="2000">
                <a:solidFill>
                  <a:schemeClr val="tx1"/>
                </a:solidFill>
                <a:latin typeface="Calibri Light" pitchFamily="34" charset="0"/>
              </a:defRPr>
            </a:lvl6pPr>
            <a:lvl7pPr marL="2971800" indent="-228600" eaLnBrk="0" fontAlgn="base" hangingPunct="0">
              <a:spcBef>
                <a:spcPts val="375"/>
              </a:spcBef>
              <a:spcAft>
                <a:spcPct val="0"/>
              </a:spcAft>
              <a:buClr>
                <a:srgbClr val="A28E6A"/>
              </a:buClr>
              <a:buChar char="o"/>
              <a:defRPr sz="2000">
                <a:solidFill>
                  <a:schemeClr val="tx1"/>
                </a:solidFill>
                <a:latin typeface="Calibri Light" pitchFamily="34" charset="0"/>
              </a:defRPr>
            </a:lvl7pPr>
            <a:lvl8pPr marL="3429000" indent="-228600" eaLnBrk="0" fontAlgn="base" hangingPunct="0">
              <a:spcBef>
                <a:spcPts val="375"/>
              </a:spcBef>
              <a:spcAft>
                <a:spcPct val="0"/>
              </a:spcAft>
              <a:buClr>
                <a:srgbClr val="A28E6A"/>
              </a:buClr>
              <a:buChar char="o"/>
              <a:defRPr sz="2000">
                <a:solidFill>
                  <a:schemeClr val="tx1"/>
                </a:solidFill>
                <a:latin typeface="Calibri Light" pitchFamily="34" charset="0"/>
              </a:defRPr>
            </a:lvl8pPr>
            <a:lvl9pPr marL="3886200" indent="-228600" eaLnBrk="0" fontAlgn="base" hangingPunct="0">
              <a:spcBef>
                <a:spcPts val="375"/>
              </a:spcBef>
              <a:spcAft>
                <a:spcPct val="0"/>
              </a:spcAft>
              <a:buClr>
                <a:srgbClr val="A28E6A"/>
              </a:buClr>
              <a:buChar char="o"/>
              <a:defRPr sz="2000">
                <a:solidFill>
                  <a:schemeClr val="tx1"/>
                </a:solidFill>
                <a:latin typeface="Calibri Light" pitchFamily="34" charset="0"/>
              </a:defRPr>
            </a:lvl9pPr>
          </a:lstStyle>
          <a:p>
            <a:pPr eaLnBrk="1" hangingPunct="1">
              <a:spcBef>
                <a:spcPct val="0"/>
              </a:spcBef>
              <a:spcAft>
                <a:spcPts val="1200"/>
              </a:spcAft>
              <a:buClr>
                <a:srgbClr val="C00000"/>
              </a:buClr>
              <a:buSzPct val="100000"/>
              <a:buFont typeface="Arial" charset="0"/>
              <a:buChar char="•"/>
            </a:pPr>
            <a:r>
              <a:rPr lang="en-US" altLang="en-US" sz="1800" dirty="0">
                <a:latin typeface="Arial" charset="0"/>
              </a:rPr>
              <a:t>Centralized fleet management</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Driver selection and certification</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Managing driver performance</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Managing non-owned/hired vehicles</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Safety policies and procedures</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Driver safety training</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Accident management</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Distraction and fatigue</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Vehicle inspection and maintenance</a:t>
            </a:r>
          </a:p>
          <a:p>
            <a:pPr eaLnBrk="1" hangingPunct="1">
              <a:spcBef>
                <a:spcPct val="0"/>
              </a:spcBef>
              <a:spcAft>
                <a:spcPts val="1200"/>
              </a:spcAft>
              <a:buClr>
                <a:srgbClr val="C00000"/>
              </a:buClr>
              <a:buSzPct val="100000"/>
              <a:buFont typeface="Arial" charset="0"/>
              <a:buChar char="•"/>
            </a:pPr>
            <a:r>
              <a:rPr lang="en-US" altLang="en-US" sz="1800" dirty="0">
                <a:latin typeface="Arial" charset="0"/>
              </a:rPr>
              <a:t>Vehicle design and safety technologies</a:t>
            </a:r>
          </a:p>
        </p:txBody>
      </p:sp>
      <p:pic>
        <p:nvPicPr>
          <p:cNvPr id="6" name="Picture 3" descr="Transportation Map v7_No_DoNotEn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0878" y="2144560"/>
            <a:ext cx="4154484" cy="32060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788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713155"/>
          </a:xfrm>
        </p:spPr>
        <p:txBody>
          <a:bodyPr>
            <a:normAutofit/>
          </a:bodyPr>
          <a:lstStyle/>
          <a:p>
            <a:r>
              <a:rPr lang="en-US" altLang="en-US" sz="3600" b="1" kern="0" dirty="0">
                <a:solidFill>
                  <a:srgbClr val="002060"/>
                </a:solidFill>
              </a:rPr>
              <a:t>Centralized Fleet </a:t>
            </a:r>
            <a:r>
              <a:rPr lang="en-US" altLang="en-US" sz="3600" b="1" dirty="0">
                <a:solidFill>
                  <a:srgbClr val="002060"/>
                </a:solidFill>
              </a:rPr>
              <a:t>S</a:t>
            </a:r>
            <a:r>
              <a:rPr lang="en-US" altLang="en-US" sz="3600" b="1" kern="0" dirty="0">
                <a:solidFill>
                  <a:srgbClr val="002060"/>
                </a:solidFill>
              </a:rPr>
              <a:t>afety </a:t>
            </a:r>
            <a:r>
              <a:rPr lang="en-US" altLang="en-US" sz="3600" b="1" dirty="0">
                <a:solidFill>
                  <a:srgbClr val="002060"/>
                </a:solidFill>
              </a:rPr>
              <a:t>M</a:t>
            </a:r>
            <a:r>
              <a:rPr lang="en-US" altLang="en-US" sz="3600" b="1" kern="0" dirty="0">
                <a:solidFill>
                  <a:srgbClr val="002060"/>
                </a:solidFill>
              </a:rPr>
              <a:t>anagement</a:t>
            </a:r>
            <a:endParaRPr lang="en-US" sz="3600" b="1" dirty="0">
              <a:solidFill>
                <a:srgbClr val="002060"/>
              </a:solidFill>
            </a:endParaRPr>
          </a:p>
        </p:txBody>
      </p:sp>
      <p:sp>
        <p:nvSpPr>
          <p:cNvPr id="3" name="Slide Number Placeholder 2"/>
          <p:cNvSpPr>
            <a:spLocks noGrp="1"/>
          </p:cNvSpPr>
          <p:nvPr>
            <p:ph type="sldNum" sz="quarter" idx="10"/>
          </p:nvPr>
        </p:nvSpPr>
        <p:spPr/>
        <p:txBody>
          <a:bodyPr/>
          <a:lstStyle/>
          <a:p>
            <a:pPr>
              <a:defRPr/>
            </a:pPr>
            <a:fld id="{2EBDA3E0-C2A2-40DE-8F45-9B755D690FDA}" type="slidenum">
              <a:rPr lang="en-US" smtClean="0"/>
              <a:pPr>
                <a:defRPr/>
              </a:pPr>
              <a:t>11</a:t>
            </a:fld>
            <a:endParaRPr lang="en-US" dirty="0"/>
          </a:p>
        </p:txBody>
      </p:sp>
      <p:sp>
        <p:nvSpPr>
          <p:cNvPr id="19" name="Oval 18"/>
          <p:cNvSpPr/>
          <p:nvPr/>
        </p:nvSpPr>
        <p:spPr>
          <a:xfrm>
            <a:off x="4828032" y="4971732"/>
            <a:ext cx="2057400" cy="914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School &amp; Public Transit</a:t>
            </a:r>
          </a:p>
        </p:txBody>
      </p:sp>
      <p:sp>
        <p:nvSpPr>
          <p:cNvPr id="20" name="Oval 19"/>
          <p:cNvSpPr/>
          <p:nvPr/>
        </p:nvSpPr>
        <p:spPr>
          <a:xfrm>
            <a:off x="381000" y="2514600"/>
            <a:ext cx="2057400" cy="914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Building</a:t>
            </a:r>
            <a:br>
              <a:rPr lang="en-US" sz="1400" b="1" dirty="0">
                <a:solidFill>
                  <a:schemeClr val="tx1"/>
                </a:solidFill>
                <a:latin typeface="Arial" panose="020B0604020202020204" pitchFamily="34" charset="0"/>
                <a:cs typeface="Arial" panose="020B0604020202020204" pitchFamily="34" charset="0"/>
              </a:rPr>
            </a:br>
            <a:r>
              <a:rPr lang="en-US" sz="1400" b="1" dirty="0">
                <a:solidFill>
                  <a:schemeClr val="tx1"/>
                </a:solidFill>
                <a:latin typeface="Arial" panose="020B0604020202020204" pitchFamily="34" charset="0"/>
                <a:cs typeface="Arial" panose="020B0604020202020204" pitchFamily="34" charset="0"/>
              </a:rPr>
              <a:t>&amp; Grounds Maintenance</a:t>
            </a:r>
          </a:p>
        </p:txBody>
      </p:sp>
      <p:sp>
        <p:nvSpPr>
          <p:cNvPr id="22" name="Oval 21"/>
          <p:cNvSpPr/>
          <p:nvPr/>
        </p:nvSpPr>
        <p:spPr>
          <a:xfrm>
            <a:off x="642741" y="3905466"/>
            <a:ext cx="2057400" cy="914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Street and Road Maintenance</a:t>
            </a:r>
          </a:p>
        </p:txBody>
      </p:sp>
      <p:sp>
        <p:nvSpPr>
          <p:cNvPr id="23" name="Oval 22"/>
          <p:cNvSpPr/>
          <p:nvPr/>
        </p:nvSpPr>
        <p:spPr>
          <a:xfrm>
            <a:off x="6629400" y="3944572"/>
            <a:ext cx="2057400" cy="914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Police, Fire &amp; Medical</a:t>
            </a:r>
          </a:p>
        </p:txBody>
      </p:sp>
      <p:sp>
        <p:nvSpPr>
          <p:cNvPr id="24" name="Oval 23"/>
          <p:cNvSpPr/>
          <p:nvPr/>
        </p:nvSpPr>
        <p:spPr>
          <a:xfrm>
            <a:off x="6790660" y="2514600"/>
            <a:ext cx="2057400" cy="914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Pool Vehicles</a:t>
            </a:r>
          </a:p>
        </p:txBody>
      </p:sp>
      <p:sp>
        <p:nvSpPr>
          <p:cNvPr id="25" name="Oval 24"/>
          <p:cNvSpPr/>
          <p:nvPr/>
        </p:nvSpPr>
        <p:spPr>
          <a:xfrm>
            <a:off x="3429000" y="1093254"/>
            <a:ext cx="2286000" cy="1573746"/>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Fleet Safety Management</a:t>
            </a:r>
          </a:p>
        </p:txBody>
      </p:sp>
      <p:cxnSp>
        <p:nvCxnSpPr>
          <p:cNvPr id="27" name="Straight Arrow Connector 26"/>
          <p:cNvCxnSpPr/>
          <p:nvPr/>
        </p:nvCxnSpPr>
        <p:spPr>
          <a:xfrm flipH="1">
            <a:off x="2450450" y="2240547"/>
            <a:ext cx="987694" cy="50265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331416" y="2590800"/>
            <a:ext cx="1412157" cy="131466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459974" y="2538978"/>
            <a:ext cx="1330686" cy="150923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984750" y="2743200"/>
            <a:ext cx="634815" cy="207666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747228" y="2194560"/>
            <a:ext cx="1051560" cy="54864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2308860" y="4971732"/>
            <a:ext cx="2057400" cy="9144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Park &amp; Rec.</a:t>
            </a:r>
          </a:p>
        </p:txBody>
      </p:sp>
      <p:cxnSp>
        <p:nvCxnSpPr>
          <p:cNvPr id="18" name="Straight Arrow Connector 17"/>
          <p:cNvCxnSpPr/>
          <p:nvPr/>
        </p:nvCxnSpPr>
        <p:spPr>
          <a:xfrm flipH="1">
            <a:off x="3567581" y="2761480"/>
            <a:ext cx="663978" cy="209749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36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0" name="Oval 10"/>
          <p:cNvSpPr>
            <a:spLocks noChangeArrowheads="1"/>
          </p:cNvSpPr>
          <p:nvPr/>
        </p:nvSpPr>
        <p:spPr bwMode="auto">
          <a:xfrm>
            <a:off x="3021573" y="3047065"/>
            <a:ext cx="1868487" cy="1828800"/>
          </a:xfrm>
          <a:prstGeom prst="ellipse">
            <a:avLst/>
          </a:prstGeom>
          <a:solidFill>
            <a:schemeClr val="accent1">
              <a:alpha val="70000"/>
            </a:schemeClr>
          </a:solidFill>
          <a:ln w="28575" algn="ctr">
            <a:solidFill>
              <a:schemeClr val="bg1"/>
            </a:solidFill>
            <a:round/>
            <a:headEnd/>
            <a:tailEnd/>
          </a:ln>
          <a:effectLst>
            <a:outerShdw blurRad="50800" dist="38100" dir="8100000" algn="tr" rotWithShape="0">
              <a:prstClr val="black">
                <a:alpha val="40000"/>
              </a:prstClr>
            </a:outerShdw>
          </a:effectLst>
        </p:spPr>
        <p:txBody>
          <a:bodyPr wrap="none" anchor="ctr"/>
          <a:lstStyle/>
          <a:p>
            <a:pPr algn="ctr">
              <a:defRPr/>
            </a:pPr>
            <a:endParaRPr lang="en-US" dirty="0"/>
          </a:p>
        </p:txBody>
      </p:sp>
      <p:sp>
        <p:nvSpPr>
          <p:cNvPr id="7171" name="Rectangle 2"/>
          <p:cNvSpPr>
            <a:spLocks noGrp="1"/>
          </p:cNvSpPr>
          <p:nvPr>
            <p:ph type="title"/>
          </p:nvPr>
        </p:nvSpPr>
        <p:spPr>
          <a:xfrm>
            <a:off x="628650" y="365126"/>
            <a:ext cx="7886700" cy="821997"/>
          </a:xfrm>
        </p:spPr>
        <p:txBody>
          <a:bodyPr/>
          <a:lstStyle/>
          <a:p>
            <a:r>
              <a:rPr lang="en-US" altLang="en-US" b="1" dirty="0">
                <a:solidFill>
                  <a:srgbClr val="002060"/>
                </a:solidFill>
              </a:rPr>
              <a:t>Driver, Roadway or Vehicle?</a:t>
            </a:r>
          </a:p>
        </p:txBody>
      </p:sp>
      <p:sp>
        <p:nvSpPr>
          <p:cNvPr id="100355" name="Text Box 3"/>
          <p:cNvSpPr txBox="1">
            <a:spLocks noChangeArrowheads="1"/>
          </p:cNvSpPr>
          <p:nvPr/>
        </p:nvSpPr>
        <p:spPr bwMode="auto">
          <a:xfrm>
            <a:off x="1581785" y="4068645"/>
            <a:ext cx="2665413" cy="339725"/>
          </a:xfrm>
          <a:prstGeom prst="rect">
            <a:avLst/>
          </a:prstGeom>
          <a:noFill/>
          <a:ln w="9525">
            <a:noFill/>
            <a:miter lim="800000"/>
            <a:headEnd/>
            <a:tailEnd/>
          </a:ln>
        </p:spPr>
        <p:txBody>
          <a:bodyPr>
            <a:spAutoFit/>
          </a:bodyPr>
          <a:lstStyle/>
          <a:p>
            <a:pPr>
              <a:spcBef>
                <a:spcPct val="50000"/>
              </a:spcBef>
              <a:defRPr/>
            </a:pPr>
            <a:r>
              <a:rPr lang="en-US" sz="1600" b="1" dirty="0">
                <a:solidFill>
                  <a:srgbClr val="0070C0"/>
                </a:solidFill>
                <a:latin typeface="+mj-lt"/>
              </a:rPr>
              <a:t>2% Roadway Factors</a:t>
            </a:r>
          </a:p>
        </p:txBody>
      </p:sp>
      <p:sp>
        <p:nvSpPr>
          <p:cNvPr id="100356" name="Text Box 4"/>
          <p:cNvSpPr txBox="1">
            <a:spLocks noChangeArrowheads="1"/>
          </p:cNvSpPr>
          <p:nvPr/>
        </p:nvSpPr>
        <p:spPr bwMode="auto">
          <a:xfrm>
            <a:off x="1020529" y="3317112"/>
            <a:ext cx="2398712" cy="339725"/>
          </a:xfrm>
          <a:prstGeom prst="rect">
            <a:avLst/>
          </a:prstGeom>
          <a:noFill/>
          <a:ln w="9525">
            <a:noFill/>
            <a:miter lim="800000"/>
            <a:headEnd/>
            <a:tailEnd/>
          </a:ln>
        </p:spPr>
        <p:txBody>
          <a:bodyPr>
            <a:spAutoFit/>
          </a:bodyPr>
          <a:lstStyle/>
          <a:p>
            <a:pPr>
              <a:spcBef>
                <a:spcPct val="50000"/>
              </a:spcBef>
              <a:defRPr/>
            </a:pPr>
            <a:r>
              <a:rPr lang="en-US" sz="1600" b="1" dirty="0">
                <a:solidFill>
                  <a:schemeClr val="accent6">
                    <a:lumMod val="75000"/>
                  </a:schemeClr>
                </a:solidFill>
                <a:latin typeface="+mj-lt"/>
              </a:rPr>
              <a:t>2% Vehicle Factors</a:t>
            </a:r>
          </a:p>
        </p:txBody>
      </p:sp>
      <p:sp>
        <p:nvSpPr>
          <p:cNvPr id="100362" name="Text Box 10"/>
          <p:cNvSpPr txBox="1">
            <a:spLocks noChangeArrowheads="1"/>
          </p:cNvSpPr>
          <p:nvPr/>
        </p:nvSpPr>
        <p:spPr bwMode="auto">
          <a:xfrm>
            <a:off x="6079098" y="2116790"/>
            <a:ext cx="2154237" cy="339725"/>
          </a:xfrm>
          <a:prstGeom prst="rect">
            <a:avLst/>
          </a:prstGeom>
          <a:noFill/>
          <a:ln w="9525">
            <a:noFill/>
            <a:miter lim="800000"/>
            <a:headEnd/>
            <a:tailEnd/>
          </a:ln>
        </p:spPr>
        <p:txBody>
          <a:bodyPr>
            <a:spAutoFit/>
          </a:bodyPr>
          <a:lstStyle/>
          <a:p>
            <a:pPr>
              <a:spcBef>
                <a:spcPct val="50000"/>
              </a:spcBef>
              <a:defRPr/>
            </a:pPr>
            <a:r>
              <a:rPr lang="en-US" sz="1600" b="1" dirty="0">
                <a:latin typeface="+mj-lt"/>
              </a:rPr>
              <a:t>94% Driver Factors</a:t>
            </a:r>
          </a:p>
        </p:txBody>
      </p:sp>
      <p:sp>
        <p:nvSpPr>
          <p:cNvPr id="56329" name="Oval 9"/>
          <p:cNvSpPr>
            <a:spLocks noChangeArrowheads="1"/>
          </p:cNvSpPr>
          <p:nvPr/>
        </p:nvSpPr>
        <p:spPr bwMode="auto">
          <a:xfrm>
            <a:off x="2270685" y="1808815"/>
            <a:ext cx="1868488" cy="1828800"/>
          </a:xfrm>
          <a:prstGeom prst="ellipse">
            <a:avLst/>
          </a:prstGeom>
          <a:solidFill>
            <a:schemeClr val="accent6">
              <a:lumMod val="75000"/>
              <a:alpha val="70000"/>
            </a:schemeClr>
          </a:solidFill>
          <a:ln w="28575" algn="ctr">
            <a:solidFill>
              <a:schemeClr val="bg1"/>
            </a:solidFill>
            <a:round/>
            <a:headEnd/>
            <a:tailEnd/>
          </a:ln>
          <a:effectLst>
            <a:outerShdw blurRad="50800" dist="38100" dir="8100000" algn="tr" rotWithShape="0">
              <a:prstClr val="black">
                <a:alpha val="40000"/>
              </a:prstClr>
            </a:outerShdw>
          </a:effectLst>
        </p:spPr>
        <p:txBody>
          <a:bodyPr wrap="none" anchor="ctr"/>
          <a:lstStyle/>
          <a:p>
            <a:pPr algn="ctr">
              <a:defRPr/>
            </a:pPr>
            <a:endParaRPr lang="en-US" dirty="0"/>
          </a:p>
        </p:txBody>
      </p:sp>
      <p:sp>
        <p:nvSpPr>
          <p:cNvPr id="56331" name="Oval 11"/>
          <p:cNvSpPr>
            <a:spLocks noChangeArrowheads="1"/>
          </p:cNvSpPr>
          <p:nvPr/>
        </p:nvSpPr>
        <p:spPr bwMode="auto">
          <a:xfrm>
            <a:off x="3794685" y="1807228"/>
            <a:ext cx="1868488" cy="1828800"/>
          </a:xfrm>
          <a:prstGeom prst="ellipse">
            <a:avLst/>
          </a:prstGeom>
          <a:solidFill>
            <a:schemeClr val="tx1">
              <a:alpha val="70000"/>
            </a:schemeClr>
          </a:solidFill>
          <a:ln w="28575" algn="ctr">
            <a:solidFill>
              <a:schemeClr val="bg1"/>
            </a:solidFill>
            <a:round/>
            <a:headEnd/>
            <a:tailEnd/>
          </a:ln>
          <a:effectLst>
            <a:outerShdw blurRad="50800" dist="38100" dir="8100000" algn="tr" rotWithShape="0">
              <a:prstClr val="black">
                <a:alpha val="40000"/>
              </a:prstClr>
            </a:outerShdw>
          </a:effectLst>
        </p:spPr>
        <p:txBody>
          <a:bodyPr wrap="none" anchor="ctr"/>
          <a:lstStyle/>
          <a:p>
            <a:pPr algn="ctr">
              <a:defRPr/>
            </a:pPr>
            <a:endParaRPr lang="en-US" dirty="0"/>
          </a:p>
        </p:txBody>
      </p:sp>
      <p:sp>
        <p:nvSpPr>
          <p:cNvPr id="2" name="Text Box 4"/>
          <p:cNvSpPr txBox="1">
            <a:spLocks noChangeArrowheads="1"/>
          </p:cNvSpPr>
          <p:nvPr/>
        </p:nvSpPr>
        <p:spPr bwMode="auto">
          <a:xfrm>
            <a:off x="514116" y="1976296"/>
            <a:ext cx="2011363" cy="585788"/>
          </a:xfrm>
          <a:prstGeom prst="rect">
            <a:avLst/>
          </a:prstGeom>
          <a:noFill/>
          <a:ln w="9525">
            <a:noFill/>
            <a:miter lim="800000"/>
            <a:headEnd/>
            <a:tailEnd/>
          </a:ln>
        </p:spPr>
        <p:txBody>
          <a:bodyPr>
            <a:spAutoFit/>
          </a:bodyPr>
          <a:lstStyle/>
          <a:p>
            <a:pPr>
              <a:spcBef>
                <a:spcPts val="0"/>
              </a:spcBef>
              <a:defRPr/>
            </a:pPr>
            <a:r>
              <a:rPr lang="en-US" sz="1600" b="1" dirty="0">
                <a:solidFill>
                  <a:schemeClr val="accent6">
                    <a:lumMod val="75000"/>
                  </a:schemeClr>
                </a:solidFill>
                <a:latin typeface="+mj-lt"/>
              </a:rPr>
              <a:t>Vehicle Factors</a:t>
            </a:r>
          </a:p>
          <a:p>
            <a:pPr>
              <a:spcBef>
                <a:spcPts val="0"/>
              </a:spcBef>
              <a:defRPr/>
            </a:pPr>
            <a:r>
              <a:rPr lang="en-US" sz="1600" b="1" i="1" dirty="0">
                <a:solidFill>
                  <a:schemeClr val="accent6">
                    <a:lumMod val="75000"/>
                  </a:schemeClr>
                </a:solidFill>
                <a:latin typeface="+mj-lt"/>
              </a:rPr>
              <a:t>e.g. brakes, tires</a:t>
            </a:r>
          </a:p>
        </p:txBody>
      </p:sp>
      <p:sp>
        <p:nvSpPr>
          <p:cNvPr id="3" name="Text Box 10"/>
          <p:cNvSpPr txBox="1">
            <a:spLocks noChangeArrowheads="1"/>
          </p:cNvSpPr>
          <p:nvPr/>
        </p:nvSpPr>
        <p:spPr bwMode="auto">
          <a:xfrm>
            <a:off x="5088498" y="1405590"/>
            <a:ext cx="2593975" cy="584200"/>
          </a:xfrm>
          <a:prstGeom prst="rect">
            <a:avLst/>
          </a:prstGeom>
          <a:noFill/>
          <a:ln w="9525">
            <a:noFill/>
            <a:miter lim="800000"/>
            <a:headEnd/>
            <a:tailEnd/>
          </a:ln>
        </p:spPr>
        <p:txBody>
          <a:bodyPr>
            <a:spAutoFit/>
          </a:bodyPr>
          <a:lstStyle/>
          <a:p>
            <a:pPr>
              <a:spcBef>
                <a:spcPts val="0"/>
              </a:spcBef>
              <a:defRPr/>
            </a:pPr>
            <a:r>
              <a:rPr lang="en-US" sz="1600" b="1" dirty="0">
                <a:latin typeface="+mj-lt"/>
              </a:rPr>
              <a:t>Driver Factors</a:t>
            </a:r>
          </a:p>
          <a:p>
            <a:pPr>
              <a:spcBef>
                <a:spcPts val="0"/>
              </a:spcBef>
              <a:defRPr/>
            </a:pPr>
            <a:r>
              <a:rPr lang="en-US" sz="1600" b="1" i="1" dirty="0">
                <a:latin typeface="+mj-lt"/>
              </a:rPr>
              <a:t>e.g. distraction, speed</a:t>
            </a:r>
          </a:p>
        </p:txBody>
      </p:sp>
      <p:sp>
        <p:nvSpPr>
          <p:cNvPr id="4" name="Text Box 3"/>
          <p:cNvSpPr txBox="1">
            <a:spLocks noChangeArrowheads="1"/>
          </p:cNvSpPr>
          <p:nvPr/>
        </p:nvSpPr>
        <p:spPr bwMode="auto">
          <a:xfrm>
            <a:off x="868923" y="4392643"/>
            <a:ext cx="1924050" cy="584200"/>
          </a:xfrm>
          <a:prstGeom prst="rect">
            <a:avLst/>
          </a:prstGeom>
          <a:noFill/>
          <a:ln w="9525">
            <a:noFill/>
            <a:miter lim="800000"/>
            <a:headEnd/>
            <a:tailEnd/>
          </a:ln>
        </p:spPr>
        <p:txBody>
          <a:bodyPr>
            <a:spAutoFit/>
          </a:bodyPr>
          <a:lstStyle/>
          <a:p>
            <a:pPr>
              <a:spcBef>
                <a:spcPts val="0"/>
              </a:spcBef>
              <a:defRPr/>
            </a:pPr>
            <a:r>
              <a:rPr lang="en-US" sz="1600" b="1" dirty="0">
                <a:solidFill>
                  <a:srgbClr val="0070C0"/>
                </a:solidFill>
                <a:latin typeface="+mj-lt"/>
              </a:rPr>
              <a:t>Roadway Factors</a:t>
            </a:r>
          </a:p>
          <a:p>
            <a:pPr>
              <a:spcBef>
                <a:spcPts val="0"/>
              </a:spcBef>
              <a:defRPr/>
            </a:pPr>
            <a:r>
              <a:rPr lang="en-US" sz="1600" b="1" i="1" dirty="0">
                <a:solidFill>
                  <a:srgbClr val="0070C0"/>
                </a:solidFill>
                <a:latin typeface="+mj-lt"/>
              </a:rPr>
              <a:t>e.g. ice, snow</a:t>
            </a:r>
          </a:p>
        </p:txBody>
      </p:sp>
      <p:sp>
        <p:nvSpPr>
          <p:cNvPr id="7180" name="Rectangle 4"/>
          <p:cNvSpPr>
            <a:spLocks noChangeArrowheads="1"/>
          </p:cNvSpPr>
          <p:nvPr/>
        </p:nvSpPr>
        <p:spPr bwMode="auto">
          <a:xfrm>
            <a:off x="3515557" y="5744783"/>
            <a:ext cx="49819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rgbClr val="3C3C3B"/>
                </a:solidFill>
                <a:latin typeface="Arial" charset="0"/>
              </a:defRPr>
            </a:lvl1pPr>
            <a:lvl2pPr marL="742950" indent="-285750" eaLnBrk="0" hangingPunct="0">
              <a:spcBef>
                <a:spcPct val="20000"/>
              </a:spcBef>
              <a:buChar char="–"/>
              <a:defRPr sz="1600">
                <a:solidFill>
                  <a:srgbClr val="3C3C3B"/>
                </a:solidFill>
                <a:latin typeface="Arial" charset="0"/>
              </a:defRPr>
            </a:lvl2pPr>
            <a:lvl3pPr marL="1143000" indent="-228600" eaLnBrk="0" hangingPunct="0">
              <a:spcBef>
                <a:spcPct val="20000"/>
              </a:spcBef>
              <a:buFont typeface="Wingdings" pitchFamily="2" charset="2"/>
              <a:buChar char="§"/>
              <a:defRPr sz="1600">
                <a:solidFill>
                  <a:srgbClr val="3C3C3B"/>
                </a:solidFill>
                <a:latin typeface="Arial" charset="0"/>
              </a:defRPr>
            </a:lvl3pPr>
            <a:lvl4pPr marL="1600200" indent="-228600" eaLnBrk="0" hangingPunct="0">
              <a:spcBef>
                <a:spcPct val="20000"/>
              </a:spcBef>
              <a:buChar char="–"/>
              <a:defRPr sz="1600">
                <a:solidFill>
                  <a:srgbClr val="3C3C3B"/>
                </a:solidFill>
                <a:latin typeface="Arial" charset="0"/>
              </a:defRPr>
            </a:lvl4pPr>
            <a:lvl5pPr marL="2057400" indent="-228600" eaLnBrk="0" hangingPunct="0">
              <a:spcBef>
                <a:spcPct val="20000"/>
              </a:spcBef>
              <a:buChar char="»"/>
              <a:defRPr sz="1600">
                <a:solidFill>
                  <a:srgbClr val="3C3C3B"/>
                </a:solidFill>
                <a:latin typeface="Arial" charset="0"/>
              </a:defRPr>
            </a:lvl5pPr>
            <a:lvl6pPr marL="2514600" indent="-228600" eaLnBrk="0" fontAlgn="base" hangingPunct="0">
              <a:spcBef>
                <a:spcPct val="20000"/>
              </a:spcBef>
              <a:spcAft>
                <a:spcPct val="0"/>
              </a:spcAft>
              <a:buChar char="»"/>
              <a:defRPr sz="1600">
                <a:solidFill>
                  <a:srgbClr val="3C3C3B"/>
                </a:solidFill>
                <a:latin typeface="Arial" charset="0"/>
              </a:defRPr>
            </a:lvl6pPr>
            <a:lvl7pPr marL="2971800" indent="-228600" eaLnBrk="0" fontAlgn="base" hangingPunct="0">
              <a:spcBef>
                <a:spcPct val="20000"/>
              </a:spcBef>
              <a:spcAft>
                <a:spcPct val="0"/>
              </a:spcAft>
              <a:buChar char="»"/>
              <a:defRPr sz="1600">
                <a:solidFill>
                  <a:srgbClr val="3C3C3B"/>
                </a:solidFill>
                <a:latin typeface="Arial" charset="0"/>
              </a:defRPr>
            </a:lvl7pPr>
            <a:lvl8pPr marL="3429000" indent="-228600" eaLnBrk="0" fontAlgn="base" hangingPunct="0">
              <a:spcBef>
                <a:spcPct val="20000"/>
              </a:spcBef>
              <a:spcAft>
                <a:spcPct val="0"/>
              </a:spcAft>
              <a:buChar char="»"/>
              <a:defRPr sz="1600">
                <a:solidFill>
                  <a:srgbClr val="3C3C3B"/>
                </a:solidFill>
                <a:latin typeface="Arial" charset="0"/>
              </a:defRPr>
            </a:lvl8pPr>
            <a:lvl9pPr marL="3886200" indent="-228600" eaLnBrk="0" fontAlgn="base" hangingPunct="0">
              <a:spcBef>
                <a:spcPct val="20000"/>
              </a:spcBef>
              <a:spcAft>
                <a:spcPct val="0"/>
              </a:spcAft>
              <a:buChar char="»"/>
              <a:defRPr sz="1600">
                <a:solidFill>
                  <a:srgbClr val="3C3C3B"/>
                </a:solidFill>
                <a:latin typeface="Arial" charset="0"/>
              </a:defRPr>
            </a:lvl9pPr>
          </a:lstStyle>
          <a:p>
            <a:pPr algn="r" eaLnBrk="1" hangingPunct="1">
              <a:spcBef>
                <a:spcPct val="0"/>
              </a:spcBef>
              <a:buFontTx/>
              <a:buNone/>
            </a:pPr>
            <a:r>
              <a:rPr lang="en-US" altLang="en-US" sz="900" dirty="0">
                <a:solidFill>
                  <a:schemeClr val="tx1"/>
                </a:solidFill>
              </a:rPr>
              <a:t>Source: Traffic Safety Facts, National Highway Traffic Safety Administration, February 2015.</a:t>
            </a:r>
          </a:p>
        </p:txBody>
      </p:sp>
      <p:sp>
        <p:nvSpPr>
          <p:cNvPr id="7" name="Rectangle 6"/>
          <p:cNvSpPr>
            <a:spLocks noChangeArrowheads="1"/>
          </p:cNvSpPr>
          <p:nvPr/>
        </p:nvSpPr>
        <p:spPr bwMode="auto">
          <a:xfrm>
            <a:off x="2972360" y="5028475"/>
            <a:ext cx="1917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rgbClr val="3C3C3B"/>
                </a:solidFill>
                <a:latin typeface="Arial" charset="0"/>
              </a:defRPr>
            </a:lvl1pPr>
            <a:lvl2pPr marL="742950" indent="-285750" eaLnBrk="0" hangingPunct="0">
              <a:spcBef>
                <a:spcPct val="20000"/>
              </a:spcBef>
              <a:buChar char="–"/>
              <a:defRPr sz="1600">
                <a:solidFill>
                  <a:srgbClr val="3C3C3B"/>
                </a:solidFill>
                <a:latin typeface="Arial" charset="0"/>
              </a:defRPr>
            </a:lvl2pPr>
            <a:lvl3pPr marL="1143000" indent="-228600" eaLnBrk="0" hangingPunct="0">
              <a:spcBef>
                <a:spcPct val="20000"/>
              </a:spcBef>
              <a:buFont typeface="Wingdings" pitchFamily="2" charset="2"/>
              <a:buChar char="§"/>
              <a:defRPr sz="1600">
                <a:solidFill>
                  <a:srgbClr val="3C3C3B"/>
                </a:solidFill>
                <a:latin typeface="Arial" charset="0"/>
              </a:defRPr>
            </a:lvl3pPr>
            <a:lvl4pPr marL="1600200" indent="-228600" eaLnBrk="0" hangingPunct="0">
              <a:spcBef>
                <a:spcPct val="20000"/>
              </a:spcBef>
              <a:buChar char="–"/>
              <a:defRPr sz="1600">
                <a:solidFill>
                  <a:srgbClr val="3C3C3B"/>
                </a:solidFill>
                <a:latin typeface="Arial" charset="0"/>
              </a:defRPr>
            </a:lvl4pPr>
            <a:lvl5pPr marL="2057400" indent="-228600" eaLnBrk="0" hangingPunct="0">
              <a:spcBef>
                <a:spcPct val="20000"/>
              </a:spcBef>
              <a:buChar char="»"/>
              <a:defRPr sz="1600">
                <a:solidFill>
                  <a:srgbClr val="3C3C3B"/>
                </a:solidFill>
                <a:latin typeface="Arial" charset="0"/>
              </a:defRPr>
            </a:lvl5pPr>
            <a:lvl6pPr marL="2514600" indent="-228600" eaLnBrk="0" fontAlgn="base" hangingPunct="0">
              <a:spcBef>
                <a:spcPct val="20000"/>
              </a:spcBef>
              <a:spcAft>
                <a:spcPct val="0"/>
              </a:spcAft>
              <a:buChar char="»"/>
              <a:defRPr sz="1600">
                <a:solidFill>
                  <a:srgbClr val="3C3C3B"/>
                </a:solidFill>
                <a:latin typeface="Arial" charset="0"/>
              </a:defRPr>
            </a:lvl6pPr>
            <a:lvl7pPr marL="2971800" indent="-228600" eaLnBrk="0" fontAlgn="base" hangingPunct="0">
              <a:spcBef>
                <a:spcPct val="20000"/>
              </a:spcBef>
              <a:spcAft>
                <a:spcPct val="0"/>
              </a:spcAft>
              <a:buChar char="»"/>
              <a:defRPr sz="1600">
                <a:solidFill>
                  <a:srgbClr val="3C3C3B"/>
                </a:solidFill>
                <a:latin typeface="Arial" charset="0"/>
              </a:defRPr>
            </a:lvl7pPr>
            <a:lvl8pPr marL="3429000" indent="-228600" eaLnBrk="0" fontAlgn="base" hangingPunct="0">
              <a:spcBef>
                <a:spcPct val="20000"/>
              </a:spcBef>
              <a:spcAft>
                <a:spcPct val="0"/>
              </a:spcAft>
              <a:buChar char="»"/>
              <a:defRPr sz="1600">
                <a:solidFill>
                  <a:srgbClr val="3C3C3B"/>
                </a:solidFill>
                <a:latin typeface="Arial" charset="0"/>
              </a:defRPr>
            </a:lvl8pPr>
            <a:lvl9pPr marL="3886200" indent="-228600" eaLnBrk="0" fontAlgn="base" hangingPunct="0">
              <a:spcBef>
                <a:spcPct val="20000"/>
              </a:spcBef>
              <a:spcAft>
                <a:spcPct val="0"/>
              </a:spcAft>
              <a:buChar char="»"/>
              <a:defRPr sz="1600">
                <a:solidFill>
                  <a:srgbClr val="3C3C3B"/>
                </a:solidFill>
                <a:latin typeface="Arial" charset="0"/>
              </a:defRPr>
            </a:lvl9pPr>
          </a:lstStyle>
          <a:p>
            <a:pPr eaLnBrk="1" hangingPunct="1">
              <a:spcBef>
                <a:spcPct val="0"/>
              </a:spcBef>
              <a:buFontTx/>
              <a:buNone/>
            </a:pPr>
            <a:r>
              <a:rPr lang="en-US" altLang="en-US" sz="1600" b="1" dirty="0">
                <a:solidFill>
                  <a:schemeClr val="tx1"/>
                </a:solidFill>
              </a:rPr>
              <a:t>2% Undetermined</a:t>
            </a:r>
          </a:p>
        </p:txBody>
      </p:sp>
      <p:sp>
        <p:nvSpPr>
          <p:cNvPr id="15" name="Rectangle 9"/>
          <p:cNvSpPr>
            <a:spLocks noGrp="1" noChangeArrowheads="1"/>
          </p:cNvSpPr>
          <p:nvPr>
            <p:ph type="sldNum" sz="quarter" idx="10"/>
          </p:nvPr>
        </p:nvSpPr>
        <p:spPr>
          <a:xfrm>
            <a:off x="8194675" y="6318250"/>
            <a:ext cx="885825" cy="476250"/>
          </a:xfrm>
          <a:ln/>
        </p:spPr>
        <p:txBody>
          <a:bodyPr/>
          <a:lstStyle>
            <a:lvl1pPr algn="r">
              <a:defRPr/>
            </a:lvl1pPr>
          </a:lstStyle>
          <a:p>
            <a:pPr>
              <a:defRPr/>
            </a:pPr>
            <a:fld id="{F79C3FEF-59B0-4F22-8096-16487EE89FB0}" type="slidenum">
              <a:rPr lang="en-US" smtClean="0"/>
              <a:pPr>
                <a:defRPr/>
              </a:pPr>
              <a:t>12</a:t>
            </a:fld>
            <a:endParaRPr lang="en-US" dirty="0"/>
          </a:p>
        </p:txBody>
      </p:sp>
    </p:spTree>
    <p:extLst>
      <p:ext uri="{BB962C8B-B14F-4D97-AF65-F5344CB8AC3E}">
        <p14:creationId xmlns:p14="http://schemas.microsoft.com/office/powerpoint/2010/main" val="2790333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6331"/>
                                        </p:tgtEl>
                                        <p:attrNameLst>
                                          <p:attrName>style.visibility</p:attrName>
                                        </p:attrNameLst>
                                      </p:cBhvr>
                                      <p:to>
                                        <p:strVal val="visible"/>
                                      </p:to>
                                    </p:set>
                                    <p:anim calcmode="lin" valueType="num">
                                      <p:cBhvr>
                                        <p:cTn id="12" dur="1000" fill="hold"/>
                                        <p:tgtEl>
                                          <p:spTgt spid="56331"/>
                                        </p:tgtEl>
                                        <p:attrNameLst>
                                          <p:attrName>ppt_x</p:attrName>
                                        </p:attrNameLst>
                                      </p:cBhvr>
                                      <p:tavLst>
                                        <p:tav tm="0">
                                          <p:val>
                                            <p:strVal val="#ppt_x-.2"/>
                                          </p:val>
                                        </p:tav>
                                        <p:tav tm="100000">
                                          <p:val>
                                            <p:strVal val="#ppt_x"/>
                                          </p:val>
                                        </p:tav>
                                      </p:tavLst>
                                    </p:anim>
                                    <p:anim calcmode="lin" valueType="num">
                                      <p:cBhvr>
                                        <p:cTn id="13" dur="1000" fill="hold"/>
                                        <p:tgtEl>
                                          <p:spTgt spid="5633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6331"/>
                                        </p:tgtEl>
                                      </p:cBhvr>
                                    </p:animEffect>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ppt_x</p:attrName>
                                        </p:attrNameLst>
                                      </p:cBhvr>
                                      <p:tavLst>
                                        <p:tav tm="0">
                                          <p:val>
                                            <p:strVal val="#ppt_x-.2"/>
                                          </p:val>
                                        </p:tav>
                                        <p:tav tm="100000">
                                          <p:val>
                                            <p:strVal val="#ppt_x"/>
                                          </p:val>
                                        </p:tav>
                                      </p:tavLst>
                                    </p:anim>
                                    <p:anim calcmode="lin" valueType="num">
                                      <p:cBhvr>
                                        <p:cTn id="19"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
                                        </p:tgtEl>
                                      </p:cBhvr>
                                    </p:animEffect>
                                  </p:childTnLst>
                                </p:cTn>
                              </p:par>
                              <p:par>
                                <p:cTn id="21" presetID="29" presetClass="entr" presetSubtype="0" fill="hold" grpId="0" nodeType="withEffect">
                                  <p:stCondLst>
                                    <p:cond delay="0"/>
                                  </p:stCondLst>
                                  <p:childTnLst>
                                    <p:set>
                                      <p:cBhvr>
                                        <p:cTn id="22" dur="1" fill="hold">
                                          <p:stCondLst>
                                            <p:cond delay="0"/>
                                          </p:stCondLst>
                                        </p:cTn>
                                        <p:tgtEl>
                                          <p:spTgt spid="56329"/>
                                        </p:tgtEl>
                                        <p:attrNameLst>
                                          <p:attrName>style.visibility</p:attrName>
                                        </p:attrNameLst>
                                      </p:cBhvr>
                                      <p:to>
                                        <p:strVal val="visible"/>
                                      </p:to>
                                    </p:set>
                                    <p:anim calcmode="lin" valueType="num">
                                      <p:cBhvr>
                                        <p:cTn id="23" dur="1000" fill="hold"/>
                                        <p:tgtEl>
                                          <p:spTgt spid="56329"/>
                                        </p:tgtEl>
                                        <p:attrNameLst>
                                          <p:attrName>ppt_x</p:attrName>
                                        </p:attrNameLst>
                                      </p:cBhvr>
                                      <p:tavLst>
                                        <p:tav tm="0">
                                          <p:val>
                                            <p:strVal val="#ppt_x-.2"/>
                                          </p:val>
                                        </p:tav>
                                        <p:tav tm="100000">
                                          <p:val>
                                            <p:strVal val="#ppt_x"/>
                                          </p:val>
                                        </p:tav>
                                      </p:tavLst>
                                    </p:anim>
                                    <p:anim calcmode="lin" valueType="num">
                                      <p:cBhvr>
                                        <p:cTn id="24" dur="1000" fill="hold"/>
                                        <p:tgtEl>
                                          <p:spTgt spid="5632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56329"/>
                                        </p:tgtEl>
                                      </p:cBhvr>
                                    </p:animEffect>
                                  </p:childTnLst>
                                </p:cTn>
                              </p:par>
                            </p:childTnLst>
                          </p:cTn>
                        </p:par>
                        <p:par>
                          <p:cTn id="26" fill="hold" nodeType="afterGroup">
                            <p:stCondLst>
                              <p:cond delay="2000"/>
                            </p:stCondLst>
                            <p:childTnLst>
                              <p:par>
                                <p:cTn id="27" presetID="29" presetClass="entr" presetSubtype="0" fill="hold" grpId="1"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56330"/>
                                        </p:tgtEl>
                                        <p:attrNameLst>
                                          <p:attrName>style.visibility</p:attrName>
                                        </p:attrNameLst>
                                      </p:cBhvr>
                                      <p:to>
                                        <p:strVal val="visible"/>
                                      </p:to>
                                    </p:set>
                                    <p:anim calcmode="lin" valueType="num">
                                      <p:cBhvr>
                                        <p:cTn id="34" dur="1000" fill="hold"/>
                                        <p:tgtEl>
                                          <p:spTgt spid="56330"/>
                                        </p:tgtEl>
                                        <p:attrNameLst>
                                          <p:attrName>ppt_x</p:attrName>
                                        </p:attrNameLst>
                                      </p:cBhvr>
                                      <p:tavLst>
                                        <p:tav tm="0">
                                          <p:val>
                                            <p:strVal val="#ppt_x-.2"/>
                                          </p:val>
                                        </p:tav>
                                        <p:tav tm="100000">
                                          <p:val>
                                            <p:strVal val="#ppt_x"/>
                                          </p:val>
                                        </p:tav>
                                      </p:tavLst>
                                    </p:anim>
                                    <p:anim calcmode="lin" valueType="num">
                                      <p:cBhvr>
                                        <p:cTn id="35" dur="1000" fill="hold"/>
                                        <p:tgtEl>
                                          <p:spTgt spid="5633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563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xit" presetSubtype="16" fill="hold" grpId="0" nodeType="clickEffect">
                                  <p:stCondLst>
                                    <p:cond delay="0"/>
                                  </p:stCondLst>
                                  <p:childTnLst>
                                    <p:animEffect transition="out" filter="box(in)">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4" presetClass="exit" presetSubtype="16" fill="hold" grpId="0" nodeType="withEffect">
                                  <p:stCondLst>
                                    <p:cond delay="0"/>
                                  </p:stCondLst>
                                  <p:childTnLst>
                                    <p:animEffect transition="out" filter="box(in)">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4" presetClass="exit" presetSubtype="16" fill="hold" grpId="0" nodeType="withEffect">
                                  <p:stCondLst>
                                    <p:cond delay="0"/>
                                  </p:stCondLst>
                                  <p:childTnLst>
                                    <p:animEffect transition="out" filter="box(in)">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6" presetClass="emph" presetSubtype="0" fill="hold" grpId="1" nodeType="withEffect">
                                  <p:stCondLst>
                                    <p:cond delay="0"/>
                                  </p:stCondLst>
                                  <p:childTnLst>
                                    <p:animScale>
                                      <p:cBhvr>
                                        <p:cTn id="49" dur="2000" fill="hold"/>
                                        <p:tgtEl>
                                          <p:spTgt spid="56331"/>
                                        </p:tgtEl>
                                      </p:cBhvr>
                                      <p:by x="150000" y="150000"/>
                                    </p:animScale>
                                  </p:childTnLst>
                                </p:cTn>
                              </p:par>
                            </p:childTnLst>
                          </p:cTn>
                        </p:par>
                        <p:par>
                          <p:cTn id="50" fill="hold" nodeType="afterGroup">
                            <p:stCondLst>
                              <p:cond delay="2000"/>
                            </p:stCondLst>
                            <p:childTnLst>
                              <p:par>
                                <p:cTn id="51" presetID="6" presetClass="emph" presetSubtype="0" fill="hold" grpId="1" nodeType="afterEffect">
                                  <p:stCondLst>
                                    <p:cond delay="0"/>
                                  </p:stCondLst>
                                  <p:childTnLst>
                                    <p:animScale>
                                      <p:cBhvr>
                                        <p:cTn id="52" dur="2000" fill="hold"/>
                                        <p:tgtEl>
                                          <p:spTgt spid="56329"/>
                                        </p:tgtEl>
                                      </p:cBhvr>
                                      <p:by x="25000" y="25000"/>
                                    </p:animScale>
                                  </p:childTnLst>
                                </p:cTn>
                              </p:par>
                              <p:par>
                                <p:cTn id="53" presetID="0" presetClass="path" presetSubtype="0" accel="50000" decel="50000" fill="hold" grpId="2" nodeType="withEffect">
                                  <p:stCondLst>
                                    <p:cond delay="0"/>
                                  </p:stCondLst>
                                  <p:childTnLst>
                                    <p:animMotion origin="layout" path="M -1.11111E-6 -7.40741E-7 L 0.04236 0.10972 " pathEditMode="relative" rAng="0" ptsTypes="AA">
                                      <p:cBhvr>
                                        <p:cTn id="54" dur="2000" fill="hold"/>
                                        <p:tgtEl>
                                          <p:spTgt spid="56329"/>
                                        </p:tgtEl>
                                        <p:attrNameLst>
                                          <p:attrName>ppt_x</p:attrName>
                                          <p:attrName>ppt_y</p:attrName>
                                        </p:attrNameLst>
                                      </p:cBhvr>
                                      <p:rCtr x="2100" y="5500"/>
                                    </p:animMotion>
                                  </p:childTnLst>
                                </p:cTn>
                              </p:par>
                            </p:childTnLst>
                          </p:cTn>
                        </p:par>
                        <p:par>
                          <p:cTn id="55" fill="hold" nodeType="afterGroup">
                            <p:stCondLst>
                              <p:cond delay="4000"/>
                            </p:stCondLst>
                            <p:childTnLst>
                              <p:par>
                                <p:cTn id="56" presetID="6" presetClass="emph" presetSubtype="0" fill="hold" grpId="1" nodeType="afterEffect">
                                  <p:stCondLst>
                                    <p:cond delay="0"/>
                                  </p:stCondLst>
                                  <p:childTnLst>
                                    <p:animScale>
                                      <p:cBhvr>
                                        <p:cTn id="57" dur="2000" fill="hold"/>
                                        <p:tgtEl>
                                          <p:spTgt spid="56330"/>
                                        </p:tgtEl>
                                      </p:cBhvr>
                                      <p:by x="25000" y="25000"/>
                                    </p:animScale>
                                  </p:childTnLst>
                                </p:cTn>
                              </p:par>
                              <p:par>
                                <p:cTn id="58" presetID="0" presetClass="path" presetSubtype="0" accel="50000" decel="50000" fill="hold" grpId="2" nodeType="withEffect">
                                  <p:stCondLst>
                                    <p:cond delay="0"/>
                                  </p:stCondLst>
                                  <p:childTnLst>
                                    <p:animMotion origin="layout" path="M -0.0184 0.10695 L -2.77778E-6 -1.11111E-6 " pathEditMode="relative" rAng="0" ptsTypes="AA">
                                      <p:cBhvr>
                                        <p:cTn id="59" dur="2000" fill="hold"/>
                                        <p:tgtEl>
                                          <p:spTgt spid="56330"/>
                                        </p:tgtEl>
                                        <p:attrNameLst>
                                          <p:attrName>ppt_x</p:attrName>
                                          <p:attrName>ppt_y</p:attrName>
                                        </p:attrNameLst>
                                      </p:cBhvr>
                                      <p:rCtr x="920" y="-5347"/>
                                    </p:animMotion>
                                  </p:childTnLst>
                                </p:cTn>
                              </p:par>
                            </p:childTnLst>
                          </p:cTn>
                        </p:par>
                        <p:par>
                          <p:cTn id="60" fill="hold" nodeType="afterGroup">
                            <p:stCondLst>
                              <p:cond delay="6000"/>
                            </p:stCondLst>
                            <p:childTnLst>
                              <p:par>
                                <p:cTn id="61" presetID="29" presetClass="entr" presetSubtype="0" fill="hold" grpId="0" nodeType="afterEffect">
                                  <p:stCondLst>
                                    <p:cond delay="0"/>
                                  </p:stCondLst>
                                  <p:childTnLst>
                                    <p:set>
                                      <p:cBhvr>
                                        <p:cTn id="62" dur="1" fill="hold">
                                          <p:stCondLst>
                                            <p:cond delay="0"/>
                                          </p:stCondLst>
                                        </p:cTn>
                                        <p:tgtEl>
                                          <p:spTgt spid="100356"/>
                                        </p:tgtEl>
                                        <p:attrNameLst>
                                          <p:attrName>style.visibility</p:attrName>
                                        </p:attrNameLst>
                                      </p:cBhvr>
                                      <p:to>
                                        <p:strVal val="visible"/>
                                      </p:to>
                                    </p:set>
                                    <p:anim calcmode="lin" valueType="num">
                                      <p:cBhvr>
                                        <p:cTn id="63" dur="1000" fill="hold"/>
                                        <p:tgtEl>
                                          <p:spTgt spid="100356"/>
                                        </p:tgtEl>
                                        <p:attrNameLst>
                                          <p:attrName>ppt_x</p:attrName>
                                        </p:attrNameLst>
                                      </p:cBhvr>
                                      <p:tavLst>
                                        <p:tav tm="0">
                                          <p:val>
                                            <p:strVal val="#ppt_x-.2"/>
                                          </p:val>
                                        </p:tav>
                                        <p:tav tm="100000">
                                          <p:val>
                                            <p:strVal val="#ppt_x"/>
                                          </p:val>
                                        </p:tav>
                                      </p:tavLst>
                                    </p:anim>
                                    <p:anim calcmode="lin" valueType="num">
                                      <p:cBhvr>
                                        <p:cTn id="64" dur="1000" fill="hold"/>
                                        <p:tgtEl>
                                          <p:spTgt spid="100356"/>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0356"/>
                                        </p:tgtEl>
                                      </p:cBhvr>
                                    </p:animEffect>
                                  </p:childTnLst>
                                </p:cTn>
                              </p:par>
                              <p:par>
                                <p:cTn id="66" presetID="29" presetClass="entr" presetSubtype="0" fill="hold" grpId="0" nodeType="withEffect">
                                  <p:stCondLst>
                                    <p:cond delay="0"/>
                                  </p:stCondLst>
                                  <p:childTnLst>
                                    <p:set>
                                      <p:cBhvr>
                                        <p:cTn id="67" dur="1" fill="hold">
                                          <p:stCondLst>
                                            <p:cond delay="0"/>
                                          </p:stCondLst>
                                        </p:cTn>
                                        <p:tgtEl>
                                          <p:spTgt spid="100355"/>
                                        </p:tgtEl>
                                        <p:attrNameLst>
                                          <p:attrName>style.visibility</p:attrName>
                                        </p:attrNameLst>
                                      </p:cBhvr>
                                      <p:to>
                                        <p:strVal val="visible"/>
                                      </p:to>
                                    </p:set>
                                    <p:anim calcmode="lin" valueType="num">
                                      <p:cBhvr>
                                        <p:cTn id="68" dur="1000" fill="hold"/>
                                        <p:tgtEl>
                                          <p:spTgt spid="100355"/>
                                        </p:tgtEl>
                                        <p:attrNameLst>
                                          <p:attrName>ppt_x</p:attrName>
                                        </p:attrNameLst>
                                      </p:cBhvr>
                                      <p:tavLst>
                                        <p:tav tm="0">
                                          <p:val>
                                            <p:strVal val="#ppt_x-.2"/>
                                          </p:val>
                                        </p:tav>
                                        <p:tav tm="100000">
                                          <p:val>
                                            <p:strVal val="#ppt_x"/>
                                          </p:val>
                                        </p:tav>
                                      </p:tavLst>
                                    </p:anim>
                                    <p:anim calcmode="lin" valueType="num">
                                      <p:cBhvr>
                                        <p:cTn id="69" dur="1000" fill="hold"/>
                                        <p:tgtEl>
                                          <p:spTgt spid="100355"/>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00355"/>
                                        </p:tgtEl>
                                      </p:cBhvr>
                                    </p:animEffect>
                                  </p:childTnLst>
                                </p:cTn>
                              </p:par>
                              <p:par>
                                <p:cTn id="71" presetID="29" presetClass="entr" presetSubtype="0" fill="hold" grpId="0" nodeType="withEffect">
                                  <p:stCondLst>
                                    <p:cond delay="0"/>
                                  </p:stCondLst>
                                  <p:childTnLst>
                                    <p:set>
                                      <p:cBhvr>
                                        <p:cTn id="72" dur="1" fill="hold">
                                          <p:stCondLst>
                                            <p:cond delay="0"/>
                                          </p:stCondLst>
                                        </p:cTn>
                                        <p:tgtEl>
                                          <p:spTgt spid="100362"/>
                                        </p:tgtEl>
                                        <p:attrNameLst>
                                          <p:attrName>style.visibility</p:attrName>
                                        </p:attrNameLst>
                                      </p:cBhvr>
                                      <p:to>
                                        <p:strVal val="visible"/>
                                      </p:to>
                                    </p:set>
                                    <p:anim calcmode="lin" valueType="num">
                                      <p:cBhvr>
                                        <p:cTn id="73" dur="1000" fill="hold"/>
                                        <p:tgtEl>
                                          <p:spTgt spid="100362"/>
                                        </p:tgtEl>
                                        <p:attrNameLst>
                                          <p:attrName>ppt_x</p:attrName>
                                        </p:attrNameLst>
                                      </p:cBhvr>
                                      <p:tavLst>
                                        <p:tav tm="0">
                                          <p:val>
                                            <p:strVal val="#ppt_x-.2"/>
                                          </p:val>
                                        </p:tav>
                                        <p:tav tm="100000">
                                          <p:val>
                                            <p:strVal val="#ppt_x"/>
                                          </p:val>
                                        </p:tav>
                                      </p:tavLst>
                                    </p:anim>
                                    <p:anim calcmode="lin" valueType="num">
                                      <p:cBhvr>
                                        <p:cTn id="74" dur="1000" fill="hold"/>
                                        <p:tgtEl>
                                          <p:spTgt spid="100362"/>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00362"/>
                                        </p:tgtEl>
                                      </p:cBhvr>
                                    </p:animEffect>
                                  </p:childTnLst>
                                </p:cTn>
                              </p:par>
                              <p:par>
                                <p:cTn id="76" presetID="12" presetClass="entr" presetSubtype="8"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1000"/>
                                        <p:tgtEl>
                                          <p:spTgt spid="7"/>
                                        </p:tgtEl>
                                        <p:attrNameLst>
                                          <p:attrName>ppt_x</p:attrName>
                                        </p:attrNameLst>
                                      </p:cBhvr>
                                      <p:tavLst>
                                        <p:tav tm="0">
                                          <p:val>
                                            <p:strVal val="#ppt_x-#ppt_w*1.125000"/>
                                          </p:val>
                                        </p:tav>
                                        <p:tav tm="100000">
                                          <p:val>
                                            <p:strVal val="#ppt_x"/>
                                          </p:val>
                                        </p:tav>
                                      </p:tavLst>
                                    </p:anim>
                                    <p:animEffect transition="in" filter="wipe(right)">
                                      <p:cBhvr>
                                        <p:cTn id="7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animBg="1"/>
      <p:bldP spid="56330" grpId="1" animBg="1"/>
      <p:bldP spid="56330" grpId="2" animBg="1"/>
      <p:bldP spid="100355" grpId="0"/>
      <p:bldP spid="100356" grpId="0"/>
      <p:bldP spid="100362" grpId="0"/>
      <p:bldP spid="56329" grpId="0" animBg="1"/>
      <p:bldP spid="56329" grpId="1" animBg="1"/>
      <p:bldP spid="56329" grpId="2" animBg="1"/>
      <p:bldP spid="56331" grpId="0" animBg="1"/>
      <p:bldP spid="56331" grpId="1" animBg="1"/>
      <p:bldP spid="2" grpId="0"/>
      <p:bldP spid="3" grpId="0"/>
      <p:bldP spid="4" grpId="0"/>
      <p:bldP spid="4"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28650" y="365126"/>
            <a:ext cx="7886700" cy="814265"/>
          </a:xfrm>
        </p:spPr>
        <p:txBody>
          <a:bodyPr/>
          <a:lstStyle/>
          <a:p>
            <a:r>
              <a:rPr lang="en-US" altLang="en-US" b="1" dirty="0">
                <a:solidFill>
                  <a:srgbClr val="002060"/>
                </a:solidFill>
              </a:rPr>
              <a:t>Driver Selection and Hiring Process</a:t>
            </a:r>
          </a:p>
        </p:txBody>
      </p:sp>
      <p:graphicFrame>
        <p:nvGraphicFramePr>
          <p:cNvPr id="5" name="Diagram 4"/>
          <p:cNvGraphicFramePr/>
          <p:nvPr/>
        </p:nvGraphicFramePr>
        <p:xfrm>
          <a:off x="1130440" y="1179391"/>
          <a:ext cx="6883120" cy="5257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9"/>
          <p:cNvSpPr>
            <a:spLocks noGrp="1" noChangeArrowheads="1"/>
          </p:cNvSpPr>
          <p:nvPr>
            <p:ph type="sldNum" sz="quarter" idx="10"/>
          </p:nvPr>
        </p:nvSpPr>
        <p:spPr>
          <a:xfrm>
            <a:off x="4129087" y="6381750"/>
            <a:ext cx="88582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a:solidFill>
                  <a:srgbClr val="3C3C3B"/>
                </a:solidFill>
              </a:rPr>
              <a:t>18</a:t>
            </a:r>
          </a:p>
        </p:txBody>
      </p:sp>
    </p:spTree>
    <p:extLst>
      <p:ext uri="{BB962C8B-B14F-4D97-AF65-F5344CB8AC3E}">
        <p14:creationId xmlns:p14="http://schemas.microsoft.com/office/powerpoint/2010/main" val="11832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0FE64B52-BEC4-4AF5-BBC0-343588D94666}"/>
                                            </p:graphicEl>
                                          </p:spTgt>
                                        </p:tgtEl>
                                        <p:attrNameLst>
                                          <p:attrName>style.visibility</p:attrName>
                                        </p:attrNameLst>
                                      </p:cBhvr>
                                      <p:to>
                                        <p:strVal val="visible"/>
                                      </p:to>
                                    </p:set>
                                    <p:animEffect transition="in" filter="wipe(down)">
                                      <p:cBhvr>
                                        <p:cTn id="7" dur="500"/>
                                        <p:tgtEl>
                                          <p:spTgt spid="5">
                                            <p:graphicEl>
                                              <a:dgm id="{0FE64B52-BEC4-4AF5-BBC0-343588D9466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A6BE13DC-95DE-485C-BC35-79DFC844CDEB}"/>
                                            </p:graphicEl>
                                          </p:spTgt>
                                        </p:tgtEl>
                                        <p:attrNameLst>
                                          <p:attrName>style.visibility</p:attrName>
                                        </p:attrNameLst>
                                      </p:cBhvr>
                                      <p:to>
                                        <p:strVal val="visible"/>
                                      </p:to>
                                    </p:set>
                                    <p:animEffect transition="in" filter="fade">
                                      <p:cBhvr>
                                        <p:cTn id="10" dur="500"/>
                                        <p:tgtEl>
                                          <p:spTgt spid="5">
                                            <p:graphicEl>
                                              <a:dgm id="{A6BE13DC-95DE-485C-BC35-79DFC844CDE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dgm id="{FC73F79B-47BA-4BA4-A7D1-225065D77779}"/>
                                            </p:graphicEl>
                                          </p:spTgt>
                                        </p:tgtEl>
                                        <p:attrNameLst>
                                          <p:attrName>style.visibility</p:attrName>
                                        </p:attrNameLst>
                                      </p:cBhvr>
                                      <p:to>
                                        <p:strVal val="visible"/>
                                      </p:to>
                                    </p:set>
                                    <p:animEffect transition="in" filter="wipe(left)">
                                      <p:cBhvr>
                                        <p:cTn id="15" dur="500"/>
                                        <p:tgtEl>
                                          <p:spTgt spid="5">
                                            <p:graphicEl>
                                              <a:dgm id="{FC73F79B-47BA-4BA4-A7D1-225065D77779}"/>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0B991F38-01FE-4E36-854A-169FFC483EDE}"/>
                                            </p:graphicEl>
                                          </p:spTgt>
                                        </p:tgtEl>
                                        <p:attrNameLst>
                                          <p:attrName>style.visibility</p:attrName>
                                        </p:attrNameLst>
                                      </p:cBhvr>
                                      <p:to>
                                        <p:strVal val="visible"/>
                                      </p:to>
                                    </p:set>
                                    <p:animEffect transition="in" filter="fade">
                                      <p:cBhvr>
                                        <p:cTn id="18" dur="500"/>
                                        <p:tgtEl>
                                          <p:spTgt spid="5">
                                            <p:graphicEl>
                                              <a:dgm id="{0B991F38-01FE-4E36-854A-169FFC483EDE}"/>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graphicEl>
                                              <a:dgm id="{2A62FAA5-170D-40B2-877C-499306ADCBAA}"/>
                                            </p:graphicEl>
                                          </p:spTgt>
                                        </p:tgtEl>
                                        <p:attrNameLst>
                                          <p:attrName>style.visibility</p:attrName>
                                        </p:attrNameLst>
                                      </p:cBhvr>
                                      <p:to>
                                        <p:strVal val="visible"/>
                                      </p:to>
                                    </p:set>
                                    <p:animEffect transition="in" filter="wipe(left)">
                                      <p:cBhvr>
                                        <p:cTn id="23" dur="500"/>
                                        <p:tgtEl>
                                          <p:spTgt spid="5">
                                            <p:graphicEl>
                                              <a:dgm id="{2A62FAA5-170D-40B2-877C-499306ADCBAA}"/>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EA37E9EB-5843-499F-A644-80C09C6B57DA}"/>
                                            </p:graphicEl>
                                          </p:spTgt>
                                        </p:tgtEl>
                                        <p:attrNameLst>
                                          <p:attrName>style.visibility</p:attrName>
                                        </p:attrNameLst>
                                      </p:cBhvr>
                                      <p:to>
                                        <p:strVal val="visible"/>
                                      </p:to>
                                    </p:set>
                                    <p:animEffect transition="in" filter="fade">
                                      <p:cBhvr>
                                        <p:cTn id="26" dur="500"/>
                                        <p:tgtEl>
                                          <p:spTgt spid="5">
                                            <p:graphicEl>
                                              <a:dgm id="{EA37E9EB-5843-499F-A644-80C09C6B57D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graphicEl>
                                              <a:dgm id="{E56C53B1-38B8-4B9B-BA4D-FDD4DFF7AF50}"/>
                                            </p:graphicEl>
                                          </p:spTgt>
                                        </p:tgtEl>
                                        <p:attrNameLst>
                                          <p:attrName>style.visibility</p:attrName>
                                        </p:attrNameLst>
                                      </p:cBhvr>
                                      <p:to>
                                        <p:strVal val="visible"/>
                                      </p:to>
                                    </p:set>
                                    <p:animEffect transition="in" filter="wipe(left)">
                                      <p:cBhvr>
                                        <p:cTn id="31" dur="500"/>
                                        <p:tgtEl>
                                          <p:spTgt spid="5">
                                            <p:graphicEl>
                                              <a:dgm id="{E56C53B1-38B8-4B9B-BA4D-FDD4DFF7AF50}"/>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A4D57FD7-48A5-45A1-8579-E4B0E597EAEE}"/>
                                            </p:graphicEl>
                                          </p:spTgt>
                                        </p:tgtEl>
                                        <p:attrNameLst>
                                          <p:attrName>style.visibility</p:attrName>
                                        </p:attrNameLst>
                                      </p:cBhvr>
                                      <p:to>
                                        <p:strVal val="visible"/>
                                      </p:to>
                                    </p:set>
                                    <p:animEffect transition="in" filter="fade">
                                      <p:cBhvr>
                                        <p:cTn id="34" dur="500"/>
                                        <p:tgtEl>
                                          <p:spTgt spid="5">
                                            <p:graphicEl>
                                              <a:dgm id="{A4D57FD7-48A5-45A1-8579-E4B0E597EAEE}"/>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5">
                                            <p:graphicEl>
                                              <a:dgm id="{C09344D2-505C-4BCB-8DCF-2BE10064773D}"/>
                                            </p:graphicEl>
                                          </p:spTgt>
                                        </p:tgtEl>
                                        <p:attrNameLst>
                                          <p:attrName>style.visibility</p:attrName>
                                        </p:attrNameLst>
                                      </p:cBhvr>
                                      <p:to>
                                        <p:strVal val="visible"/>
                                      </p:to>
                                    </p:set>
                                    <p:animEffect transition="in" filter="wipe(up)">
                                      <p:cBhvr>
                                        <p:cTn id="39" dur="500"/>
                                        <p:tgtEl>
                                          <p:spTgt spid="5">
                                            <p:graphicEl>
                                              <a:dgm id="{C09344D2-505C-4BCB-8DCF-2BE10064773D}"/>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graphicEl>
                                              <a:dgm id="{00086A5E-4553-4812-9F45-9EE16CD745D6}"/>
                                            </p:graphicEl>
                                          </p:spTgt>
                                        </p:tgtEl>
                                        <p:attrNameLst>
                                          <p:attrName>style.visibility</p:attrName>
                                        </p:attrNameLst>
                                      </p:cBhvr>
                                      <p:to>
                                        <p:strVal val="visible"/>
                                      </p:to>
                                    </p:set>
                                    <p:animEffect transition="in" filter="fade">
                                      <p:cBhvr>
                                        <p:cTn id="42" dur="500"/>
                                        <p:tgtEl>
                                          <p:spTgt spid="5">
                                            <p:graphicEl>
                                              <a:dgm id="{00086A5E-4553-4812-9F45-9EE16CD745D6}"/>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5">
                                            <p:graphicEl>
                                              <a:dgm id="{8982113D-DE84-49E6-A8D0-07BB920D1A83}"/>
                                            </p:graphicEl>
                                          </p:spTgt>
                                        </p:tgtEl>
                                        <p:attrNameLst>
                                          <p:attrName>style.visibility</p:attrName>
                                        </p:attrNameLst>
                                      </p:cBhvr>
                                      <p:to>
                                        <p:strVal val="visible"/>
                                      </p:to>
                                    </p:set>
                                    <p:animEffect transition="in" filter="wipe(right)">
                                      <p:cBhvr>
                                        <p:cTn id="47" dur="500"/>
                                        <p:tgtEl>
                                          <p:spTgt spid="5">
                                            <p:graphicEl>
                                              <a:dgm id="{8982113D-DE84-49E6-A8D0-07BB920D1A83}"/>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graphicEl>
                                              <a:dgm id="{83CC88DE-28E7-4409-A9BB-AA73CEFCC87D}"/>
                                            </p:graphicEl>
                                          </p:spTgt>
                                        </p:tgtEl>
                                        <p:attrNameLst>
                                          <p:attrName>style.visibility</p:attrName>
                                        </p:attrNameLst>
                                      </p:cBhvr>
                                      <p:to>
                                        <p:strVal val="visible"/>
                                      </p:to>
                                    </p:set>
                                    <p:animEffect transition="in" filter="fade">
                                      <p:cBhvr>
                                        <p:cTn id="50" dur="500"/>
                                        <p:tgtEl>
                                          <p:spTgt spid="5">
                                            <p:graphicEl>
                                              <a:dgm id="{83CC88DE-28E7-4409-A9BB-AA73CEFCC87D}"/>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5">
                                            <p:graphicEl>
                                              <a:dgm id="{6F34F4DE-E0AD-4670-A560-39C483624C9A}"/>
                                            </p:graphicEl>
                                          </p:spTgt>
                                        </p:tgtEl>
                                        <p:attrNameLst>
                                          <p:attrName>style.visibility</p:attrName>
                                        </p:attrNameLst>
                                      </p:cBhvr>
                                      <p:to>
                                        <p:strVal val="visible"/>
                                      </p:to>
                                    </p:set>
                                    <p:animEffect transition="in" filter="wipe(right)">
                                      <p:cBhvr>
                                        <p:cTn id="55" dur="500"/>
                                        <p:tgtEl>
                                          <p:spTgt spid="5">
                                            <p:graphicEl>
                                              <a:dgm id="{6F34F4DE-E0AD-4670-A560-39C483624C9A}"/>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graphicEl>
                                              <a:dgm id="{9454C314-9BE3-48F8-8972-AEA7504229A8}"/>
                                            </p:graphicEl>
                                          </p:spTgt>
                                        </p:tgtEl>
                                        <p:attrNameLst>
                                          <p:attrName>style.visibility</p:attrName>
                                        </p:attrNameLst>
                                      </p:cBhvr>
                                      <p:to>
                                        <p:strVal val="visible"/>
                                      </p:to>
                                    </p:set>
                                    <p:animEffect transition="in" filter="fade">
                                      <p:cBhvr>
                                        <p:cTn id="58" dur="500"/>
                                        <p:tgtEl>
                                          <p:spTgt spid="5">
                                            <p:graphicEl>
                                              <a:dgm id="{9454C314-9BE3-48F8-8972-AEA7504229A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5">
                                            <p:graphicEl>
                                              <a:dgm id="{C605AC43-27B1-4BDE-B861-7EBCF1E04B67}"/>
                                            </p:graphicEl>
                                          </p:spTgt>
                                        </p:tgtEl>
                                        <p:attrNameLst>
                                          <p:attrName>style.visibility</p:attrName>
                                        </p:attrNameLst>
                                      </p:cBhvr>
                                      <p:to>
                                        <p:strVal val="visible"/>
                                      </p:to>
                                    </p:set>
                                    <p:animEffect transition="in" filter="wipe(right)">
                                      <p:cBhvr>
                                        <p:cTn id="63" dur="500"/>
                                        <p:tgtEl>
                                          <p:spTgt spid="5">
                                            <p:graphicEl>
                                              <a:dgm id="{C605AC43-27B1-4BDE-B861-7EBCF1E04B67}"/>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
                                            <p:graphicEl>
                                              <a:dgm id="{3DA34B47-DDD1-431F-8428-39A4AB46E617}"/>
                                            </p:graphicEl>
                                          </p:spTgt>
                                        </p:tgtEl>
                                        <p:attrNameLst>
                                          <p:attrName>style.visibility</p:attrName>
                                        </p:attrNameLst>
                                      </p:cBhvr>
                                      <p:to>
                                        <p:strVal val="visible"/>
                                      </p:to>
                                    </p:set>
                                    <p:animEffect transition="in" filter="fade">
                                      <p:cBhvr>
                                        <p:cTn id="66" dur="500"/>
                                        <p:tgtEl>
                                          <p:spTgt spid="5">
                                            <p:graphicEl>
                                              <a:dgm id="{3DA34B47-DDD1-431F-8428-39A4AB46E6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25624" y="1882064"/>
          <a:ext cx="7221096" cy="4431652"/>
        </p:xfrm>
        <a:graphic>
          <a:graphicData uri="http://schemas.openxmlformats.org/drawingml/2006/table">
            <a:tbl>
              <a:tblPr firstRow="1" bandRow="1">
                <a:effectLst/>
                <a:tableStyleId>{5C22544A-7EE6-4342-B048-85BDC9FD1C3A}</a:tableStyleId>
              </a:tblPr>
              <a:tblGrid>
                <a:gridCol w="1052108">
                  <a:extLst>
                    <a:ext uri="{9D8B030D-6E8A-4147-A177-3AD203B41FA5}">
                      <a16:colId xmlns:a16="http://schemas.microsoft.com/office/drawing/2014/main" val="20000"/>
                    </a:ext>
                  </a:extLst>
                </a:gridCol>
                <a:gridCol w="1537700">
                  <a:extLst>
                    <a:ext uri="{9D8B030D-6E8A-4147-A177-3AD203B41FA5}">
                      <a16:colId xmlns:a16="http://schemas.microsoft.com/office/drawing/2014/main" val="20001"/>
                    </a:ext>
                  </a:extLst>
                </a:gridCol>
                <a:gridCol w="1537700">
                  <a:extLst>
                    <a:ext uri="{9D8B030D-6E8A-4147-A177-3AD203B41FA5}">
                      <a16:colId xmlns:a16="http://schemas.microsoft.com/office/drawing/2014/main" val="20002"/>
                    </a:ext>
                  </a:extLst>
                </a:gridCol>
                <a:gridCol w="1537700">
                  <a:extLst>
                    <a:ext uri="{9D8B030D-6E8A-4147-A177-3AD203B41FA5}">
                      <a16:colId xmlns:a16="http://schemas.microsoft.com/office/drawing/2014/main" val="20003"/>
                    </a:ext>
                  </a:extLst>
                </a:gridCol>
                <a:gridCol w="1555888">
                  <a:extLst>
                    <a:ext uri="{9D8B030D-6E8A-4147-A177-3AD203B41FA5}">
                      <a16:colId xmlns:a16="http://schemas.microsoft.com/office/drawing/2014/main" val="20004"/>
                    </a:ext>
                  </a:extLst>
                </a:gridCol>
              </a:tblGrid>
              <a:tr h="434247">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gridSpan="4">
                  <a:txBody>
                    <a:bodyPr/>
                    <a:lstStyle/>
                    <a:p>
                      <a:pPr algn="ctr"/>
                      <a:r>
                        <a:rPr lang="en-US" sz="1600" b="1" dirty="0"/>
                        <a:t>NUMBER OF PREVENTABLE ACCIDENTS </a:t>
                      </a:r>
                      <a:r>
                        <a:rPr lang="en-US" sz="1200" b="1" dirty="0"/>
                        <a:t>(3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hMerge="1">
                  <a:txBody>
                    <a:bodyPr/>
                    <a:lstStyle/>
                    <a:p>
                      <a:endParaRPr lang="en-US" sz="1400" b="1" dirty="0"/>
                    </a:p>
                  </a:txBody>
                  <a:tcPr/>
                </a:tc>
                <a:tc hMerge="1">
                  <a:txBody>
                    <a:bodyPr/>
                    <a:lstStyle/>
                    <a:p>
                      <a:endParaRPr lang="en-US" sz="1400" b="1" dirty="0"/>
                    </a:p>
                  </a:txBody>
                  <a:tcPr/>
                </a:tc>
                <a:tc hMerge="1">
                  <a:txBody>
                    <a:bodyPr/>
                    <a:lstStyle/>
                    <a:p>
                      <a:endParaRPr lang="en-US" sz="1400" b="1" dirty="0"/>
                    </a:p>
                  </a:txBody>
                  <a:tcPr/>
                </a:tc>
                <a:extLst>
                  <a:ext uri="{0D108BD9-81ED-4DB2-BD59-A6C34878D82A}">
                    <a16:rowId xmlns:a16="http://schemas.microsoft.com/office/drawing/2014/main" val="10000"/>
                  </a:ext>
                </a:extLst>
              </a:tr>
              <a:tr h="767723">
                <a:tc>
                  <a:txBody>
                    <a:bodyPr/>
                    <a:lstStyle/>
                    <a:p>
                      <a:pPr algn="ctr"/>
                      <a:r>
                        <a:rPr lang="en-US" sz="1100" b="1" dirty="0"/>
                        <a:t>NUMBER OF VIOLATIONS</a:t>
                      </a:r>
                    </a:p>
                    <a:p>
                      <a:pPr algn="ctr"/>
                      <a:r>
                        <a:rPr lang="en-US" sz="1100" b="1" dirty="0"/>
                        <a:t>(3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34247">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solidFill>
                            <a:srgbClr val="00B050"/>
                          </a:solidFill>
                        </a:rPr>
                        <a:t>CLEAR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00B050"/>
                          </a:solidFill>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FFC000"/>
                          </a:solidFill>
                        </a:rPr>
                        <a:t>BORDERLINE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4247">
                <a:tc>
                  <a:txBody>
                    <a:bodyPr/>
                    <a:lstStyle/>
                    <a:p>
                      <a:pPr algn="ctr"/>
                      <a:r>
                        <a:rPr lang="en-US" sz="1400"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solidFill>
                            <a:srgbClr val="00B050"/>
                          </a:solidFill>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00B050"/>
                          </a:solidFill>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C000"/>
                          </a:solidFill>
                        </a:rPr>
                        <a:t>BORDERLINE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4247">
                <a:tc>
                  <a:txBody>
                    <a:bodyPr/>
                    <a:lstStyle/>
                    <a:p>
                      <a:pPr algn="ctr"/>
                      <a:r>
                        <a:rPr lang="en-US" sz="1400"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solidFill>
                            <a:srgbClr val="00B050"/>
                          </a:solidFill>
                        </a:rPr>
                        <a:t>ACCEPTABLE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C000"/>
                          </a:solidFill>
                        </a:rPr>
                        <a:t>BORDERLINE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3621">
                <a:tc>
                  <a:txBody>
                    <a:bodyPr/>
                    <a:lstStyle/>
                    <a:p>
                      <a:pPr algn="ctr"/>
                      <a:r>
                        <a:rPr lang="en-US" sz="1400" b="1" dirty="0"/>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C000"/>
                          </a:solidFill>
                        </a:rPr>
                        <a:t>BORDERLINE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22052">
                <a:tc>
                  <a:txBody>
                    <a:bodyPr/>
                    <a:lstStyle/>
                    <a:p>
                      <a:pPr algn="ctr"/>
                      <a:r>
                        <a:rPr lang="en-US" sz="1400" b="1"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052">
                <a:tc>
                  <a:txBody>
                    <a:bodyPr/>
                    <a:lstStyle/>
                    <a:p>
                      <a:pPr algn="ctr"/>
                      <a:r>
                        <a:rPr lang="en-US" sz="1050" b="1" dirty="0"/>
                        <a:t>ANY MAJOR </a:t>
                      </a:r>
                      <a:r>
                        <a:rPr lang="en-US" sz="1000" b="1" dirty="0"/>
                        <a:t>(Past</a:t>
                      </a:r>
                      <a:r>
                        <a:rPr lang="en-US" sz="1000" b="1" baseline="0" dirty="0"/>
                        <a:t> 5 years)</a:t>
                      </a:r>
                      <a:endParaRPr lang="en-US"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POOR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99216">
                <a:tc gridSpan="5">
                  <a:txBody>
                    <a:bodyPr/>
                    <a:lstStyle/>
                    <a:p>
                      <a:pPr algn="ctr"/>
                      <a:r>
                        <a:rPr lang="en-US" sz="1000" b="1" i="1" dirty="0">
                          <a:solidFill>
                            <a:schemeClr val="bg1"/>
                          </a:solidFill>
                        </a:rPr>
                        <a:t>THIS</a:t>
                      </a:r>
                      <a:r>
                        <a:rPr lang="en-US" sz="1000" b="1" i="1" baseline="0" dirty="0">
                          <a:solidFill>
                            <a:schemeClr val="bg1"/>
                          </a:solidFill>
                        </a:rPr>
                        <a:t> IS AN EXAMPLE. YOU SHOULD CUSTOMIZE CONTROLS TO MEET YOUR ORGANIZATION’S </a:t>
                      </a:r>
                    </a:p>
                    <a:p>
                      <a:pPr algn="ctr"/>
                      <a:r>
                        <a:rPr lang="en-US" sz="1000" b="1" i="1" baseline="0" dirty="0">
                          <a:solidFill>
                            <a:schemeClr val="bg1"/>
                          </a:solidFill>
                        </a:rPr>
                        <a:t>NEEDS AND EXPOSURES.</a:t>
                      </a:r>
                      <a:endParaRPr lang="en-US" sz="1000" b="1"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txBody>
                  <a:tcPr anchor="ctr">
                    <a:lnL w="12700" cap="flat" cmpd="sng" algn="ctr">
                      <a:solidFill>
                        <a:schemeClr val="bg1">
                          <a:lumMod val="65000"/>
                        </a:schemeClr>
                      </a:solidFill>
                      <a:prstDash val="solid"/>
                      <a:round/>
                      <a:headEnd type="none" w="med" len="med"/>
                      <a:tailEnd type="none" w="med" len="med"/>
                    </a:lnL>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txBody>
                  <a:tcPr anchor="c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txBody>
                  <a:tcPr anchor="c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txBody>
                  <a:tcPr anchor="ctr">
                    <a:noFill/>
                  </a:tcPr>
                </a:tc>
                <a:extLst>
                  <a:ext uri="{0D108BD9-81ED-4DB2-BD59-A6C34878D82A}">
                    <a16:rowId xmlns:a16="http://schemas.microsoft.com/office/drawing/2014/main" val="10008"/>
                  </a:ext>
                </a:extLst>
              </a:tr>
            </a:tbl>
          </a:graphicData>
        </a:graphic>
      </p:graphicFrame>
      <p:sp>
        <p:nvSpPr>
          <p:cNvPr id="17411" name="Rectangle 2"/>
          <p:cNvSpPr>
            <a:spLocks noGrp="1" noChangeArrowheads="1"/>
          </p:cNvSpPr>
          <p:nvPr>
            <p:ph type="title"/>
          </p:nvPr>
        </p:nvSpPr>
        <p:spPr>
          <a:xfrm>
            <a:off x="628650" y="365127"/>
            <a:ext cx="7886700" cy="701674"/>
          </a:xfrm>
        </p:spPr>
        <p:txBody>
          <a:bodyPr/>
          <a:lstStyle/>
          <a:p>
            <a:r>
              <a:rPr lang="en-US" altLang="en-US" b="1" dirty="0">
                <a:solidFill>
                  <a:srgbClr val="002060"/>
                </a:solidFill>
              </a:rPr>
              <a:t>Annual Driver Recertification</a:t>
            </a:r>
          </a:p>
        </p:txBody>
      </p:sp>
      <p:sp>
        <p:nvSpPr>
          <p:cNvPr id="6" name="Slide Number Placeholder 5"/>
          <p:cNvSpPr>
            <a:spLocks noGrp="1"/>
          </p:cNvSpPr>
          <p:nvPr>
            <p:ph type="sldNum" sz="quarter" idx="10"/>
          </p:nvPr>
        </p:nvSpPr>
        <p:spPr/>
        <p:txBody>
          <a:bodyPr/>
          <a:lstStyle/>
          <a:p>
            <a:fld id="{6F468BC7-7702-4C02-B04D-413F32B8986C}" type="slidenum">
              <a:rPr lang="en-US" smtClean="0"/>
              <a:pPr/>
              <a:t>14</a:t>
            </a:fld>
            <a:endParaRPr lang="en-US" dirty="0"/>
          </a:p>
        </p:txBody>
      </p:sp>
      <p:sp>
        <p:nvSpPr>
          <p:cNvPr id="17413" name="Content Placeholder 3"/>
          <p:cNvSpPr>
            <a:spLocks noGrp="1"/>
          </p:cNvSpPr>
          <p:nvPr>
            <p:ph sz="quarter" idx="4294967295"/>
          </p:nvPr>
        </p:nvSpPr>
        <p:spPr>
          <a:xfrm>
            <a:off x="914400" y="1066800"/>
            <a:ext cx="8229600" cy="762000"/>
          </a:xfrm>
        </p:spPr>
        <p:txBody>
          <a:bodyPr/>
          <a:lstStyle/>
          <a:p>
            <a:pPr marL="285750" indent="-285750">
              <a:spcBef>
                <a:spcPct val="0"/>
              </a:spcBef>
              <a:buSzPct val="100000"/>
              <a:buFont typeface="Arial" charset="0"/>
              <a:buChar char="•"/>
            </a:pPr>
            <a:r>
              <a:rPr lang="en-US" altLang="en-US" sz="2000" dirty="0"/>
              <a:t>Periodic motor vehicle record (MVR) review</a:t>
            </a:r>
          </a:p>
          <a:p>
            <a:pPr marL="285750" indent="-285750">
              <a:spcBef>
                <a:spcPct val="0"/>
              </a:spcBef>
              <a:buSzPct val="100000"/>
              <a:buFont typeface="Arial" charset="0"/>
              <a:buChar char="•"/>
            </a:pPr>
            <a:r>
              <a:rPr lang="en-US" altLang="en-US" sz="2000" dirty="0"/>
              <a:t>Driving performance review</a:t>
            </a:r>
          </a:p>
        </p:txBody>
      </p:sp>
      <p:sp>
        <p:nvSpPr>
          <p:cNvPr id="3" name="Rectangle 2"/>
          <p:cNvSpPr/>
          <p:nvPr/>
        </p:nvSpPr>
        <p:spPr>
          <a:xfrm>
            <a:off x="1873188" y="3543657"/>
            <a:ext cx="1493899" cy="3810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3432803" y="3977921"/>
            <a:ext cx="1488998" cy="43281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890138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3)">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My Documents\1-In Process\Webinars\WB015X_DQT_Strategies For Managing Driver Performance_12-3-14\AccidentRepo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574" y="2096363"/>
            <a:ext cx="4317538" cy="2889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H:\My Documents\1-In Process\Webinars\WB015X_DQT_Strategies For Managing Driver Performance_12-3-14\Adju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969" y="1477934"/>
            <a:ext cx="3180676" cy="4767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p:txBody>
          <a:bodyPr/>
          <a:lstStyle/>
          <a:p>
            <a:r>
              <a:rPr lang="en-US" b="1" dirty="0">
                <a:solidFill>
                  <a:srgbClr val="002060"/>
                </a:solidFill>
              </a:rPr>
              <a:t>Driver Management</a:t>
            </a:r>
          </a:p>
        </p:txBody>
      </p:sp>
      <p:graphicFrame>
        <p:nvGraphicFramePr>
          <p:cNvPr id="2" name="Content Placeholder 1"/>
          <p:cNvGraphicFramePr>
            <a:graphicFrameLocks noGrp="1"/>
          </p:cNvGraphicFramePr>
          <p:nvPr>
            <p:ph idx="1"/>
          </p:nvPr>
        </p:nvGraphicFramePr>
        <p:xfrm>
          <a:off x="301335" y="1615749"/>
          <a:ext cx="5351319" cy="728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3"/>
          <p:cNvSpPr>
            <a:spLocks noGrp="1"/>
          </p:cNvSpPr>
          <p:nvPr>
            <p:ph type="sldNum" sz="quarter" idx="10"/>
          </p:nvPr>
        </p:nvSpPr>
        <p:spPr/>
        <p:txBody>
          <a:bodyPr/>
          <a:lstStyle>
            <a:lvl1pPr eaLnBrk="0" hangingPunct="0">
              <a:spcBef>
                <a:spcPct val="20000"/>
              </a:spcBef>
              <a:buChar char="•"/>
              <a:defRPr>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buNone/>
            </a:pPr>
            <a:fld id="{3B45BEE6-AFE5-43E8-B571-A713C0C3D328}" type="slidenum">
              <a:rPr lang="en-US" altLang="en-US" smtClean="0"/>
              <a:pPr>
                <a:buNone/>
              </a:pPr>
              <a:t>15</a:t>
            </a:fld>
            <a:endParaRPr lang="en-US" altLang="en-US" dirty="0"/>
          </a:p>
        </p:txBody>
      </p:sp>
    </p:spTree>
    <p:extLst>
      <p:ext uri="{BB962C8B-B14F-4D97-AF65-F5344CB8AC3E}">
        <p14:creationId xmlns:p14="http://schemas.microsoft.com/office/powerpoint/2010/main" val="2363627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My Documents\1-In Process\Webinars\WB015X_DQT_Strategies For Managing Driver Performance_12-3-14\PPsMan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58" y="1027907"/>
            <a:ext cx="7266240" cy="4846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3" name="Content Placeholder 2"/>
          <p:cNvGraphicFramePr>
            <a:graphicFrameLocks noGrp="1"/>
          </p:cNvGraphicFramePr>
          <p:nvPr>
            <p:ph idx="1"/>
            <p:extLst>
              <p:ext uri="{D42A27DB-BD31-4B8C-83A1-F6EECF244321}">
                <p14:modId xmlns:p14="http://schemas.microsoft.com/office/powerpoint/2010/main" val="1189352521"/>
              </p:ext>
            </p:extLst>
          </p:nvPr>
        </p:nvGraphicFramePr>
        <p:xfrm>
          <a:off x="457200" y="244549"/>
          <a:ext cx="7263245" cy="9247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3"/>
          <p:cNvSpPr>
            <a:spLocks noGrp="1"/>
          </p:cNvSpPr>
          <p:nvPr>
            <p:ph type="sldNum" sz="quarter" idx="10"/>
          </p:nvPr>
        </p:nvSpPr>
        <p:spPr/>
        <p:txBody>
          <a:bodyPr/>
          <a:lstStyle>
            <a:lvl1pPr eaLnBrk="0" hangingPunct="0">
              <a:spcBef>
                <a:spcPct val="20000"/>
              </a:spcBef>
              <a:buChar char="•"/>
              <a:defRPr>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buNone/>
            </a:pPr>
            <a:fld id="{3B45BEE6-AFE5-43E8-B571-A713C0C3D328}" type="slidenum">
              <a:rPr lang="en-US" altLang="en-US" smtClean="0"/>
              <a:pPr>
                <a:buNone/>
              </a:pPr>
              <a:t>16</a:t>
            </a:fld>
            <a:endParaRPr lang="en-US" altLang="en-US" dirty="0"/>
          </a:p>
        </p:txBody>
      </p:sp>
    </p:spTree>
    <p:extLst>
      <p:ext uri="{BB962C8B-B14F-4D97-AF65-F5344CB8AC3E}">
        <p14:creationId xmlns:p14="http://schemas.microsoft.com/office/powerpoint/2010/main" val="452557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lvl1pPr eaLnBrk="0" hangingPunct="0">
              <a:spcBef>
                <a:spcPct val="20000"/>
              </a:spcBef>
              <a:buChar char="•"/>
              <a:defRPr>
                <a:solidFill>
                  <a:schemeClr val="tx1"/>
                </a:solidFill>
                <a:latin typeface="Arial" charset="0"/>
              </a:defRPr>
            </a:lvl1pPr>
            <a:lvl2pPr marL="742950" indent="-285750" eaLnBrk="0" hangingPunct="0">
              <a:spcBef>
                <a:spcPct val="20000"/>
              </a:spcBef>
              <a:buChar char="–"/>
              <a:defRPr>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buNone/>
            </a:pPr>
            <a:fld id="{3B45BEE6-AFE5-43E8-B571-A713C0C3D328}" type="slidenum">
              <a:rPr lang="en-US" altLang="en-US" smtClean="0"/>
              <a:pPr>
                <a:buNone/>
              </a:pPr>
              <a:t>17</a:t>
            </a:fld>
            <a:endParaRPr lang="en-US" altLang="en-US" dirty="0"/>
          </a:p>
        </p:txBody>
      </p:sp>
      <p:pic>
        <p:nvPicPr>
          <p:cNvPr id="5" name="Picture 2" descr="Satellite"/>
          <p:cNvPicPr>
            <a:picLocks noChangeAspect="1" noChangeArrowheads="1"/>
          </p:cNvPicPr>
          <p:nvPr/>
        </p:nvPicPr>
        <p:blipFill>
          <a:blip r:embed="rId3"/>
          <a:srcRect/>
          <a:stretch>
            <a:fillRect/>
          </a:stretch>
        </p:blipFill>
        <p:spPr bwMode="auto">
          <a:xfrm>
            <a:off x="897275" y="3611412"/>
            <a:ext cx="3374335" cy="2269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H:\My Documents\1-In Process\Remote_Technical_Consulting\Support Docs\geocach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639" y="1342156"/>
            <a:ext cx="3250235" cy="2269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p:cNvGraphicFramePr>
            <a:graphicFrameLocks noGrp="1"/>
          </p:cNvGraphicFramePr>
          <p:nvPr>
            <p:ph idx="1"/>
            <p:extLst>
              <p:ext uri="{D42A27DB-BD31-4B8C-83A1-F6EECF244321}">
                <p14:modId xmlns:p14="http://schemas.microsoft.com/office/powerpoint/2010/main" val="697890676"/>
              </p:ext>
            </p:extLst>
          </p:nvPr>
        </p:nvGraphicFramePr>
        <p:xfrm>
          <a:off x="457200" y="352489"/>
          <a:ext cx="8229600" cy="677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3639" y="3727286"/>
            <a:ext cx="3249162" cy="21533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419" y="1342156"/>
            <a:ext cx="3315036" cy="2209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5005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91493"/>
          </a:xfrm>
        </p:spPr>
        <p:txBody>
          <a:bodyPr>
            <a:normAutofit fontScale="90000"/>
          </a:bodyPr>
          <a:lstStyle/>
          <a:p>
            <a:r>
              <a:rPr lang="en-US" b="1" dirty="0">
                <a:solidFill>
                  <a:srgbClr val="002060"/>
                </a:solidFill>
              </a:rPr>
              <a:t>On-Board Safety Monitoring Devices</a:t>
            </a:r>
          </a:p>
        </p:txBody>
      </p:sp>
      <p:sp>
        <p:nvSpPr>
          <p:cNvPr id="8" name="Content Placeholder 7"/>
          <p:cNvSpPr>
            <a:spLocks noGrp="1"/>
          </p:cNvSpPr>
          <p:nvPr>
            <p:ph idx="1"/>
          </p:nvPr>
        </p:nvSpPr>
        <p:spPr>
          <a:xfrm>
            <a:off x="267363" y="1231108"/>
            <a:ext cx="7886700" cy="4351338"/>
          </a:xfrm>
        </p:spPr>
        <p:txBody>
          <a:bodyPr/>
          <a:lstStyle/>
          <a:p>
            <a:r>
              <a:rPr lang="en-US" dirty="0"/>
              <a:t>On-board safety monitoring devices can help manage drivers with objective performance data, such as:</a:t>
            </a:r>
          </a:p>
        </p:txBody>
      </p:sp>
      <p:graphicFrame>
        <p:nvGraphicFramePr>
          <p:cNvPr id="6" name="Chart 5"/>
          <p:cNvGraphicFramePr/>
          <p:nvPr>
            <p:extLst>
              <p:ext uri="{D42A27DB-BD31-4B8C-83A1-F6EECF244321}">
                <p14:modId xmlns:p14="http://schemas.microsoft.com/office/powerpoint/2010/main" val="3919459382"/>
              </p:ext>
            </p:extLst>
          </p:nvPr>
        </p:nvGraphicFramePr>
        <p:xfrm>
          <a:off x="917474" y="3595938"/>
          <a:ext cx="4618342" cy="23178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6895516"/>
              </p:ext>
            </p:extLst>
          </p:nvPr>
        </p:nvGraphicFramePr>
        <p:xfrm>
          <a:off x="2743035" y="2141125"/>
          <a:ext cx="5103628" cy="1341120"/>
        </p:xfrm>
        <a:graphic>
          <a:graphicData uri="http://schemas.openxmlformats.org/drawingml/2006/table">
            <a:tbl>
              <a:tblPr firstRow="1" bandRow="1">
                <a:tableStyleId>{0505E3EF-67EA-436B-97B2-0124C06EBD24}</a:tableStyleId>
              </a:tblPr>
              <a:tblGrid>
                <a:gridCol w="3078801">
                  <a:extLst>
                    <a:ext uri="{9D8B030D-6E8A-4147-A177-3AD203B41FA5}">
                      <a16:colId xmlns:a16="http://schemas.microsoft.com/office/drawing/2014/main" val="20000"/>
                    </a:ext>
                  </a:extLst>
                </a:gridCol>
                <a:gridCol w="2024827">
                  <a:extLst>
                    <a:ext uri="{9D8B030D-6E8A-4147-A177-3AD203B41FA5}">
                      <a16:colId xmlns:a16="http://schemas.microsoft.com/office/drawing/2014/main" val="20001"/>
                    </a:ext>
                  </a:extLst>
                </a:gridCol>
              </a:tblGrid>
              <a:tr h="274320">
                <a:tc>
                  <a:txBody>
                    <a:bodyPr/>
                    <a:lstStyle/>
                    <a:p>
                      <a:pPr marL="285750" indent="-285750">
                        <a:buFont typeface="Wingdings" panose="05000000000000000000" pitchFamily="2" charset="2"/>
                        <a:buChar char="Ø"/>
                      </a:pPr>
                      <a:r>
                        <a:rPr lang="en-US" sz="1600" b="0" dirty="0"/>
                        <a:t>Speeding events</a:t>
                      </a:r>
                    </a:p>
                  </a:txBody>
                  <a:tcPr/>
                </a:tc>
                <a:tc>
                  <a:txBody>
                    <a:bodyPr/>
                    <a:lstStyle/>
                    <a:p>
                      <a:pPr marL="285750" indent="-285750">
                        <a:buFont typeface="Wingdings" panose="05000000000000000000" pitchFamily="2" charset="2"/>
                        <a:buChar char="Ø"/>
                      </a:pPr>
                      <a:r>
                        <a:rPr lang="en-US" sz="1600" b="0" dirty="0"/>
                        <a:t>Routing</a:t>
                      </a:r>
                    </a:p>
                  </a:txBody>
                  <a:tcPr/>
                </a:tc>
                <a:extLst>
                  <a:ext uri="{0D108BD9-81ED-4DB2-BD59-A6C34878D82A}">
                    <a16:rowId xmlns:a16="http://schemas.microsoft.com/office/drawing/2014/main" val="10000"/>
                  </a:ext>
                </a:extLst>
              </a:tr>
              <a:tr h="326969">
                <a:tc>
                  <a:txBody>
                    <a:bodyPr/>
                    <a:lstStyle/>
                    <a:p>
                      <a:pPr marL="285750" indent="-285750">
                        <a:buFont typeface="Wingdings" panose="05000000000000000000" pitchFamily="2" charset="2"/>
                        <a:buChar char="Ø"/>
                      </a:pPr>
                      <a:r>
                        <a:rPr lang="en-US" sz="1600" dirty="0"/>
                        <a:t>Aggressive driving</a:t>
                      </a:r>
                    </a:p>
                  </a:txBody>
                  <a:tcPr/>
                </a:tc>
                <a:tc>
                  <a:txBody>
                    <a:bodyPr/>
                    <a:lstStyle/>
                    <a:p>
                      <a:pPr marL="285750" indent="-285750">
                        <a:buFont typeface="Wingdings" panose="05000000000000000000" pitchFamily="2" charset="2"/>
                        <a:buChar char="Ø"/>
                      </a:pPr>
                      <a:r>
                        <a:rPr lang="en-US" sz="1600" dirty="0"/>
                        <a:t>Productivity</a:t>
                      </a:r>
                    </a:p>
                  </a:txBody>
                  <a:tcPr/>
                </a:tc>
                <a:extLst>
                  <a:ext uri="{0D108BD9-81ED-4DB2-BD59-A6C34878D82A}">
                    <a16:rowId xmlns:a16="http://schemas.microsoft.com/office/drawing/2014/main" val="10001"/>
                  </a:ext>
                </a:extLst>
              </a:tr>
              <a:tr h="274320">
                <a:tc>
                  <a:txBody>
                    <a:bodyPr/>
                    <a:lstStyle/>
                    <a:p>
                      <a:pPr marL="285750" indent="-285750">
                        <a:buFont typeface="Wingdings" panose="05000000000000000000" pitchFamily="2" charset="2"/>
                        <a:buChar char="Ø"/>
                      </a:pPr>
                      <a:r>
                        <a:rPr lang="en-US" sz="1600" dirty="0"/>
                        <a:t>Idle</a:t>
                      </a:r>
                      <a:r>
                        <a:rPr lang="en-US" sz="1600" baseline="0" dirty="0"/>
                        <a:t> time</a:t>
                      </a:r>
                      <a:endParaRPr lang="en-US" sz="1600" dirty="0"/>
                    </a:p>
                  </a:txBody>
                  <a:tcPr/>
                </a:tc>
                <a:tc>
                  <a:txBody>
                    <a:bodyPr/>
                    <a:lstStyle/>
                    <a:p>
                      <a:pPr marL="285750" indent="-285750">
                        <a:buFont typeface="Wingdings" panose="05000000000000000000" pitchFamily="2" charset="2"/>
                        <a:buChar char="Ø"/>
                      </a:pPr>
                      <a:r>
                        <a:rPr lang="en-US" sz="1600" dirty="0"/>
                        <a:t>Accident details</a:t>
                      </a:r>
                    </a:p>
                  </a:txBody>
                  <a:tcPr/>
                </a:tc>
                <a:extLst>
                  <a:ext uri="{0D108BD9-81ED-4DB2-BD59-A6C34878D82A}">
                    <a16:rowId xmlns:a16="http://schemas.microsoft.com/office/drawing/2014/main" val="10002"/>
                  </a:ext>
                </a:extLst>
              </a:tr>
              <a:tr h="274320">
                <a:tc>
                  <a:txBody>
                    <a:bodyPr/>
                    <a:lstStyle/>
                    <a:p>
                      <a:pPr marL="285750" indent="-285750">
                        <a:buFont typeface="Wingdings" panose="05000000000000000000" pitchFamily="2" charset="2"/>
                        <a:buChar char="Ø"/>
                      </a:pPr>
                      <a:r>
                        <a:rPr lang="en-US" sz="1600" dirty="0"/>
                        <a:t>Fuel economy</a:t>
                      </a:r>
                    </a:p>
                  </a:txBody>
                  <a:tcPr/>
                </a:tc>
                <a:tc>
                  <a:txBody>
                    <a:bodyPr/>
                    <a:lstStyle/>
                    <a:p>
                      <a:pPr marL="285750" indent="-285750">
                        <a:buFont typeface="Wingdings" panose="05000000000000000000" pitchFamily="2" charset="2"/>
                        <a:buChar char="Ø"/>
                      </a:pPr>
                      <a:r>
                        <a:rPr lang="en-US" sz="1600" dirty="0"/>
                        <a:t>Hours worked</a:t>
                      </a:r>
                    </a:p>
                  </a:txBody>
                  <a:tcPr/>
                </a:tc>
                <a:extLst>
                  <a:ext uri="{0D108BD9-81ED-4DB2-BD59-A6C34878D82A}">
                    <a16:rowId xmlns:a16="http://schemas.microsoft.com/office/drawing/2014/main" val="10003"/>
                  </a:ext>
                </a:extLst>
              </a:tr>
            </a:tbl>
          </a:graphicData>
        </a:graphic>
      </p:graphicFrame>
      <p:sp>
        <p:nvSpPr>
          <p:cNvPr id="3" name="TextBox 2"/>
          <p:cNvSpPr txBox="1"/>
          <p:nvPr/>
        </p:nvSpPr>
        <p:spPr>
          <a:xfrm>
            <a:off x="5803828" y="3952612"/>
            <a:ext cx="3072809" cy="369332"/>
          </a:xfrm>
          <a:prstGeom prst="rect">
            <a:avLst/>
          </a:prstGeom>
          <a:noFill/>
          <a:ln w="19050">
            <a:solidFill>
              <a:srgbClr val="0070C0"/>
            </a:solidFill>
          </a:ln>
          <a:effectLst>
            <a:outerShdw blurRad="76200" dir="13500000" sy="23000" kx="1200000" algn="br" rotWithShape="0">
              <a:prstClr val="black">
                <a:alpha val="20000"/>
              </a:prstClr>
            </a:outerShdw>
          </a:effectLst>
        </p:spPr>
        <p:txBody>
          <a:bodyPr wrap="square" rtlCol="0">
            <a:spAutoFit/>
          </a:bodyPr>
          <a:lstStyle/>
          <a:p>
            <a:r>
              <a:rPr lang="en-US" dirty="0"/>
              <a:t>Video Event Recordings</a:t>
            </a:r>
          </a:p>
        </p:txBody>
      </p:sp>
      <p:sp>
        <p:nvSpPr>
          <p:cNvPr id="11" name="Rectangle 10"/>
          <p:cNvSpPr/>
          <p:nvPr/>
        </p:nvSpPr>
        <p:spPr>
          <a:xfrm>
            <a:off x="6732851" y="5726099"/>
            <a:ext cx="1653017" cy="230832"/>
          </a:xfrm>
          <a:prstGeom prst="rect">
            <a:avLst/>
          </a:prstGeom>
        </p:spPr>
        <p:txBody>
          <a:bodyPr wrap="none">
            <a:spAutoFit/>
          </a:bodyPr>
          <a:lstStyle/>
          <a:p>
            <a:r>
              <a:rPr lang="en-US" sz="900" i="1" dirty="0"/>
              <a:t>Video provided by DriveCam</a:t>
            </a:r>
          </a:p>
        </p:txBody>
      </p:sp>
      <p:pic>
        <p:nvPicPr>
          <p:cNvPr id="12" name="Picture 2" descr="H:\My Documents\1-In Process\Webinars\WB01XX_DQT_Crash_Boom_NowWhat\DriveCam_powered_by_Lytx_logo 5 19 1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3" t="25945" r="11641" b="36750"/>
          <a:stretch/>
        </p:blipFill>
        <p:spPr bwMode="auto">
          <a:xfrm>
            <a:off x="7559359" y="5956931"/>
            <a:ext cx="802263" cy="313578"/>
          </a:xfrm>
          <a:prstGeom prst="rect">
            <a:avLst/>
          </a:prstGeom>
          <a:noFill/>
          <a:extLst>
            <a:ext uri="{909E8E84-426E-40DD-AFC4-6F175D3DCCD1}">
              <a14:hiddenFill xmlns:a14="http://schemas.microsoft.com/office/drawing/2010/main">
                <a:solidFill>
                  <a:srgbClr val="FFFFFF"/>
                </a:solidFill>
              </a14:hiddenFill>
            </a:ext>
          </a:extLst>
        </p:spPr>
      </p:pic>
      <p:pic>
        <p:nvPicPr>
          <p:cNvPr id="4" name="Bus-Distracted-Driving-Cell-Phon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58390" y="4428306"/>
            <a:ext cx="2127478" cy="1196706"/>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13" name="Rectangle 9"/>
          <p:cNvSpPr>
            <a:spLocks noGrp="1" noChangeArrowheads="1"/>
          </p:cNvSpPr>
          <p:nvPr>
            <p:ph type="sldNum" sz="quarter" idx="10"/>
          </p:nvPr>
        </p:nvSpPr>
        <p:spPr>
          <a:xfrm>
            <a:off x="4098925" y="6245225"/>
            <a:ext cx="88582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a:solidFill>
                  <a:srgbClr val="3C3C3B"/>
                </a:solidFill>
              </a:rPr>
              <a:t>24</a:t>
            </a:r>
          </a:p>
        </p:txBody>
      </p:sp>
    </p:spTree>
    <p:extLst>
      <p:ext uri="{BB962C8B-B14F-4D97-AF65-F5344CB8AC3E}">
        <p14:creationId xmlns:p14="http://schemas.microsoft.com/office/powerpoint/2010/main" val="1142418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2" name="Picture 20" descr="D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941" y="4654949"/>
            <a:ext cx="2134775" cy="181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21" descr="Manager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436" y="2849848"/>
            <a:ext cx="1878037" cy="18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22" descr="Satellit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5763" y="1059635"/>
            <a:ext cx="2543132" cy="2106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24" descr="arrow-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651323">
            <a:off x="1989635" y="1696452"/>
            <a:ext cx="1449330" cy="1301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5" descr="arrow-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660161">
            <a:off x="5940379" y="4750997"/>
            <a:ext cx="1413414" cy="1301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26" descr="arrow-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254767">
            <a:off x="2003367" y="4753110"/>
            <a:ext cx="1421866" cy="1297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27" descr="arrow-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258219">
            <a:off x="5944604" y="1698564"/>
            <a:ext cx="1404964" cy="1297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19"/>
          <p:cNvSpPr>
            <a:spLocks noChangeArrowheads="1"/>
          </p:cNvSpPr>
          <p:nvPr/>
        </p:nvSpPr>
        <p:spPr bwMode="auto">
          <a:xfrm>
            <a:off x="2916771" y="3353245"/>
            <a:ext cx="3758541" cy="87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har char="•"/>
              <a:defRPr>
                <a:solidFill>
                  <a:srgbClr val="3C3C3B"/>
                </a:solidFill>
                <a:latin typeface="Arial" charset="0"/>
              </a:defRPr>
            </a:lvl1pPr>
            <a:lvl2pPr marL="742950" indent="-285750" eaLnBrk="0" hangingPunct="0">
              <a:spcBef>
                <a:spcPct val="20000"/>
              </a:spcBef>
              <a:buChar char="–"/>
              <a:defRPr sz="1600">
                <a:solidFill>
                  <a:srgbClr val="3C3C3B"/>
                </a:solidFill>
                <a:latin typeface="Arial" charset="0"/>
              </a:defRPr>
            </a:lvl2pPr>
            <a:lvl3pPr marL="1143000" indent="-228600" eaLnBrk="0" hangingPunct="0">
              <a:spcBef>
                <a:spcPct val="20000"/>
              </a:spcBef>
              <a:buFont typeface="Wingdings" pitchFamily="2" charset="2"/>
              <a:buChar char="§"/>
              <a:defRPr sz="1600">
                <a:solidFill>
                  <a:srgbClr val="3C3C3B"/>
                </a:solidFill>
                <a:latin typeface="Arial" charset="0"/>
              </a:defRPr>
            </a:lvl3pPr>
            <a:lvl4pPr marL="1600200" indent="-228600" eaLnBrk="0" hangingPunct="0">
              <a:spcBef>
                <a:spcPct val="20000"/>
              </a:spcBef>
              <a:buChar char="–"/>
              <a:defRPr sz="1600">
                <a:solidFill>
                  <a:srgbClr val="3C3C3B"/>
                </a:solidFill>
                <a:latin typeface="Arial" charset="0"/>
              </a:defRPr>
            </a:lvl4pPr>
            <a:lvl5pPr marL="2057400" indent="-228600" eaLnBrk="0" hangingPunct="0">
              <a:spcBef>
                <a:spcPct val="20000"/>
              </a:spcBef>
              <a:buChar char="»"/>
              <a:defRPr sz="1600">
                <a:solidFill>
                  <a:srgbClr val="3C3C3B"/>
                </a:solidFill>
                <a:latin typeface="Arial" charset="0"/>
              </a:defRPr>
            </a:lvl5pPr>
            <a:lvl6pPr marL="2514600" indent="-228600" eaLnBrk="0" fontAlgn="base" hangingPunct="0">
              <a:spcBef>
                <a:spcPct val="20000"/>
              </a:spcBef>
              <a:spcAft>
                <a:spcPct val="0"/>
              </a:spcAft>
              <a:buChar char="»"/>
              <a:defRPr sz="1600">
                <a:solidFill>
                  <a:srgbClr val="3C3C3B"/>
                </a:solidFill>
                <a:latin typeface="Arial" charset="0"/>
              </a:defRPr>
            </a:lvl6pPr>
            <a:lvl7pPr marL="2971800" indent="-228600" eaLnBrk="0" fontAlgn="base" hangingPunct="0">
              <a:spcBef>
                <a:spcPct val="20000"/>
              </a:spcBef>
              <a:spcAft>
                <a:spcPct val="0"/>
              </a:spcAft>
              <a:buChar char="»"/>
              <a:defRPr sz="1600">
                <a:solidFill>
                  <a:srgbClr val="3C3C3B"/>
                </a:solidFill>
                <a:latin typeface="Arial" charset="0"/>
              </a:defRPr>
            </a:lvl7pPr>
            <a:lvl8pPr marL="3429000" indent="-228600" eaLnBrk="0" fontAlgn="base" hangingPunct="0">
              <a:spcBef>
                <a:spcPct val="20000"/>
              </a:spcBef>
              <a:spcAft>
                <a:spcPct val="0"/>
              </a:spcAft>
              <a:buChar char="»"/>
              <a:defRPr sz="1600">
                <a:solidFill>
                  <a:srgbClr val="3C3C3B"/>
                </a:solidFill>
                <a:latin typeface="Arial" charset="0"/>
              </a:defRPr>
            </a:lvl8pPr>
            <a:lvl9pPr marL="3886200" indent="-228600" eaLnBrk="0" fontAlgn="base" hangingPunct="0">
              <a:spcBef>
                <a:spcPct val="20000"/>
              </a:spcBef>
              <a:spcAft>
                <a:spcPct val="0"/>
              </a:spcAft>
              <a:buChar char="»"/>
              <a:defRPr sz="1600">
                <a:solidFill>
                  <a:srgbClr val="3C3C3B"/>
                </a:solidFill>
                <a:latin typeface="Arial" charset="0"/>
              </a:defRPr>
            </a:lvl9pPr>
          </a:lstStyle>
          <a:p>
            <a:pPr algn="ctr" eaLnBrk="1" hangingPunct="1">
              <a:lnSpc>
                <a:spcPct val="95000"/>
              </a:lnSpc>
              <a:spcBef>
                <a:spcPct val="0"/>
              </a:spcBef>
              <a:buFontTx/>
              <a:buNone/>
            </a:pPr>
            <a:r>
              <a:rPr lang="en-US" altLang="en-US" sz="2400" b="1" dirty="0">
                <a:solidFill>
                  <a:schemeClr val="tx1"/>
                </a:solidFill>
              </a:rPr>
              <a:t>Driver Management &amp; Coaching Process</a:t>
            </a:r>
          </a:p>
        </p:txBody>
      </p:sp>
      <p:sp>
        <p:nvSpPr>
          <p:cNvPr id="9" name="Title 8"/>
          <p:cNvSpPr>
            <a:spLocks noGrp="1"/>
          </p:cNvSpPr>
          <p:nvPr>
            <p:ph type="title"/>
          </p:nvPr>
        </p:nvSpPr>
        <p:spPr>
          <a:xfrm>
            <a:off x="598487" y="31682"/>
            <a:ext cx="7886700" cy="1325563"/>
          </a:xfrm>
        </p:spPr>
        <p:txBody>
          <a:bodyPr/>
          <a:lstStyle/>
          <a:p>
            <a:r>
              <a:rPr lang="en-US" b="1" dirty="0">
                <a:solidFill>
                  <a:srgbClr val="002060"/>
                </a:solidFill>
              </a:rPr>
              <a:t>On-Board Monitoring Devices</a:t>
            </a:r>
          </a:p>
        </p:txBody>
      </p:sp>
      <p:sp>
        <p:nvSpPr>
          <p:cNvPr id="12" name="Rectangle 9"/>
          <p:cNvSpPr>
            <a:spLocks noGrp="1" noChangeArrowheads="1"/>
          </p:cNvSpPr>
          <p:nvPr>
            <p:ph type="sldNum" sz="quarter" idx="10"/>
          </p:nvPr>
        </p:nvSpPr>
        <p:spPr>
          <a:xfrm>
            <a:off x="4098925" y="6245225"/>
            <a:ext cx="885825" cy="476250"/>
          </a:xfr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a:solidFill>
                  <a:srgbClr val="3C3C3B"/>
                </a:solidFill>
              </a:rPr>
              <a:t>25</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86896" y="3134050"/>
            <a:ext cx="2148913" cy="1498638"/>
          </a:xfrm>
          <a:prstGeom prst="rect">
            <a:avLst/>
          </a:prstGeom>
        </p:spPr>
      </p:pic>
    </p:spTree>
    <p:extLst>
      <p:ext uri="{BB962C8B-B14F-4D97-AF65-F5344CB8AC3E}">
        <p14:creationId xmlns:p14="http://schemas.microsoft.com/office/powerpoint/2010/main" val="31269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Grp="1" noChangeArrowheads="1"/>
          </p:cNvSpPr>
          <p:nvPr>
            <p:ph type="sldNum" sz="quarter" idx="10"/>
          </p:nvPr>
        </p:nvSpPr>
        <p:spPr>
          <a:ln/>
        </p:spPr>
        <p:txBody>
          <a:bodyPr/>
          <a:lstStyle/>
          <a:p>
            <a:fld id="{8087ED27-6D32-460A-8F39-17B0B8477372}" type="slidenum">
              <a:rPr lang="en-US"/>
              <a:pPr/>
              <a:t>2</a:t>
            </a:fld>
            <a:endParaRPr lang="en-US" dirty="0"/>
          </a:p>
        </p:txBody>
      </p:sp>
      <p:sp>
        <p:nvSpPr>
          <p:cNvPr id="20495" name="Rectangle 15"/>
          <p:cNvSpPr>
            <a:spLocks noGrp="1" noChangeArrowheads="1"/>
          </p:cNvSpPr>
          <p:nvPr>
            <p:ph type="title"/>
          </p:nvPr>
        </p:nvSpPr>
        <p:spPr>
          <a:xfrm>
            <a:off x="769189" y="471708"/>
            <a:ext cx="7598633" cy="1073150"/>
          </a:xfrm>
        </p:spPr>
        <p:txBody>
          <a:bodyPr/>
          <a:lstStyle/>
          <a:p>
            <a:pPr algn="ctr"/>
            <a:r>
              <a:rPr lang="en-US" b="1" dirty="0">
                <a:solidFill>
                  <a:srgbClr val="002060"/>
                </a:solidFill>
              </a:rPr>
              <a:t>Disclaimer</a:t>
            </a:r>
          </a:p>
        </p:txBody>
      </p:sp>
      <p:sp>
        <p:nvSpPr>
          <p:cNvPr id="20496" name="Rectangle 16"/>
          <p:cNvSpPr>
            <a:spLocks noGrp="1" noChangeArrowheads="1"/>
          </p:cNvSpPr>
          <p:nvPr>
            <p:ph type="body" idx="1"/>
          </p:nvPr>
        </p:nvSpPr>
        <p:spPr>
          <a:xfrm>
            <a:off x="628650" y="1506648"/>
            <a:ext cx="7886700" cy="4351338"/>
          </a:xfrm>
        </p:spPr>
        <p:txBody>
          <a:bodyPr>
            <a:normAutofit fontScale="70000" lnSpcReduction="20000"/>
          </a:bodyPr>
          <a:lstStyle/>
          <a:p>
            <a:pPr marL="0" indent="0">
              <a:buFontTx/>
              <a:buNone/>
            </a:pPr>
            <a:endParaRPr lang="en-US" dirty="0"/>
          </a:p>
          <a:p>
            <a:pPr marL="0" indent="0">
              <a:buFontTx/>
              <a:buNone/>
            </a:pPr>
            <a:r>
              <a:rPr lang="en-US" sz="2700" dirty="0"/>
              <a:t>This program or presentation is only a tool to assist you in managing your responsibility to maintain safe premises, practices, operations and equipment, and is not for the benefit of any other party. The program or presentation does not cover all possible hazardous conditions or unsafe acts that may exist and does not constitute legal advice. For decisions regarding use of the practices suggested by this program or presentation, follow the advice of your own legal counsel. Travelers disclaims all forms of warranties whatsoever, without limitation. Implementation of any practices suggested by this program or presentation is at your sole discretion, and Travelers or its affiliates shall not be liable to any party for any damages whatsoever arising out of, or in connection with, the information provided or its use. This material does not amend, or otherwise affect, the provisions or coverages of any insurance policy or bond issued by Travelers, nor is it a representation that coverage does or does not exist for any particular claim or loss under any such policy or bond. Coverage depends on the facts and circumstances involved in the claim or loss, all applicable policy or bond provisions, and any applicable law.</a:t>
            </a:r>
          </a:p>
        </p:txBody>
      </p:sp>
      <p:sp>
        <p:nvSpPr>
          <p:cNvPr id="20488" name="Text Placeholder 10"/>
          <p:cNvSpPr txBox="1">
            <a:spLocks/>
          </p:cNvSpPr>
          <p:nvPr/>
        </p:nvSpPr>
        <p:spPr bwMode="auto">
          <a:xfrm>
            <a:off x="5153302" y="6564312"/>
            <a:ext cx="40576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Clr>
                <a:srgbClr val="FF0000"/>
              </a:buClr>
              <a:buFont typeface="Arial" charset="0"/>
              <a:buNone/>
            </a:pPr>
            <a:r>
              <a:rPr lang="en-US" sz="600" dirty="0">
                <a:solidFill>
                  <a:srgbClr val="3C3C3B"/>
                </a:solidFill>
                <a:cs typeface="Arial" charset="0"/>
              </a:rPr>
              <a:t>© 2020 The Travelers Indemnity Company. All rights reserved. Travelers and the Travelers Umbrella logo are registered trademarks of The Travelers Indemnity Company in the U.S. and other countries. CT190P1 Rev 6-20</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46149"/>
            <a:ext cx="7886700" cy="1325563"/>
          </a:xfrm>
        </p:spPr>
        <p:txBody>
          <a:bodyPr/>
          <a:lstStyle/>
          <a:p>
            <a:r>
              <a:rPr lang="en-US" b="1" dirty="0">
                <a:solidFill>
                  <a:srgbClr val="002060"/>
                </a:solidFill>
              </a:rPr>
              <a:t>Telematics Research</a:t>
            </a:r>
          </a:p>
        </p:txBody>
      </p:sp>
      <p:sp>
        <p:nvSpPr>
          <p:cNvPr id="11268" name="Text Box 5"/>
          <p:cNvSpPr txBox="1">
            <a:spLocks noChangeArrowheads="1"/>
          </p:cNvSpPr>
          <p:nvPr/>
        </p:nvSpPr>
        <p:spPr bwMode="auto">
          <a:xfrm>
            <a:off x="1227138" y="4081463"/>
            <a:ext cx="6362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p>
        </p:txBody>
      </p:sp>
      <p:grpSp>
        <p:nvGrpSpPr>
          <p:cNvPr id="5" name="Group 4"/>
          <p:cNvGrpSpPr/>
          <p:nvPr/>
        </p:nvGrpSpPr>
        <p:grpSpPr>
          <a:xfrm>
            <a:off x="407205" y="1367229"/>
            <a:ext cx="2569330" cy="4276607"/>
            <a:chOff x="1548984" y="959659"/>
            <a:chExt cx="2126294" cy="3207455"/>
          </a:xfrm>
        </p:grpSpPr>
        <p:sp>
          <p:nvSpPr>
            <p:cNvPr id="6" name="Freeform 5"/>
            <p:cNvSpPr/>
            <p:nvPr/>
          </p:nvSpPr>
          <p:spPr>
            <a:xfrm rot="16200000">
              <a:off x="1008403" y="1500240"/>
              <a:ext cx="3207455" cy="2126294"/>
            </a:xfrm>
            <a:custGeom>
              <a:avLst/>
              <a:gdLst>
                <a:gd name="connsiteX0" fmla="*/ 0 w 2126293"/>
                <a:gd name="connsiteY0" fmla="*/ 106315 h 3207454"/>
                <a:gd name="connsiteX1" fmla="*/ 106315 w 2126293"/>
                <a:gd name="connsiteY1" fmla="*/ 0 h 3207454"/>
                <a:gd name="connsiteX2" fmla="*/ 2019978 w 2126293"/>
                <a:gd name="connsiteY2" fmla="*/ 0 h 3207454"/>
                <a:gd name="connsiteX3" fmla="*/ 2126293 w 2126293"/>
                <a:gd name="connsiteY3" fmla="*/ 106315 h 3207454"/>
                <a:gd name="connsiteX4" fmla="*/ 2126293 w 2126293"/>
                <a:gd name="connsiteY4" fmla="*/ 3101139 h 3207454"/>
                <a:gd name="connsiteX5" fmla="*/ 2019978 w 2126293"/>
                <a:gd name="connsiteY5" fmla="*/ 3207454 h 3207454"/>
                <a:gd name="connsiteX6" fmla="*/ 106315 w 2126293"/>
                <a:gd name="connsiteY6" fmla="*/ 3207454 h 3207454"/>
                <a:gd name="connsiteX7" fmla="*/ 0 w 2126293"/>
                <a:gd name="connsiteY7" fmla="*/ 3101139 h 3207454"/>
                <a:gd name="connsiteX8" fmla="*/ 0 w 2126293"/>
                <a:gd name="connsiteY8" fmla="*/ 106315 h 3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293" h="3207454">
                  <a:moveTo>
                    <a:pt x="2055814" y="1"/>
                  </a:moveTo>
                  <a:cubicBezTo>
                    <a:pt x="2094738" y="1"/>
                    <a:pt x="2126293" y="71802"/>
                    <a:pt x="2126293" y="160374"/>
                  </a:cubicBezTo>
                  <a:lnTo>
                    <a:pt x="2126293" y="3047080"/>
                  </a:lnTo>
                  <a:cubicBezTo>
                    <a:pt x="2126293" y="3135652"/>
                    <a:pt x="2094738" y="3207453"/>
                    <a:pt x="2055814" y="3207453"/>
                  </a:cubicBezTo>
                  <a:lnTo>
                    <a:pt x="70479" y="3207453"/>
                  </a:lnTo>
                  <a:cubicBezTo>
                    <a:pt x="31555" y="3207453"/>
                    <a:pt x="0" y="3135652"/>
                    <a:pt x="0" y="3047080"/>
                  </a:cubicBezTo>
                  <a:lnTo>
                    <a:pt x="0" y="160374"/>
                  </a:lnTo>
                  <a:cubicBezTo>
                    <a:pt x="0" y="71802"/>
                    <a:pt x="31555" y="1"/>
                    <a:pt x="70479" y="1"/>
                  </a:cubicBezTo>
                  <a:lnTo>
                    <a:pt x="2055814" y="1"/>
                  </a:lnTo>
                  <a:close/>
                </a:path>
              </a:pathLst>
            </a:custGeom>
            <a:gradFill flip="none" rotWithShape="0">
              <a:gsLst>
                <a:gs pos="0">
                  <a:srgbClr val="006699">
                    <a:shade val="30000"/>
                    <a:satMod val="115000"/>
                  </a:srgbClr>
                </a:gs>
                <a:gs pos="50000">
                  <a:srgbClr val="006699">
                    <a:shade val="67500"/>
                    <a:satMod val="115000"/>
                  </a:srgbClr>
                </a:gs>
                <a:gs pos="100000">
                  <a:srgbClr val="006699">
                    <a:shade val="100000"/>
                    <a:satMod val="115000"/>
                  </a:srgbClr>
                </a:gs>
              </a:gsLst>
              <a:lin ang="16200000" scaled="1"/>
              <a:tileRect/>
            </a:gra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rgbClr r="0" g="0" b="0"/>
            </a:fillRef>
            <a:effectRef idx="2">
              <a:schemeClr val="accent4">
                <a:shade val="80000"/>
                <a:hueOff val="0"/>
                <a:satOff val="0"/>
                <a:lumOff val="0"/>
                <a:alphaOff val="0"/>
              </a:schemeClr>
            </a:effectRef>
            <a:fontRef idx="minor">
              <a:schemeClr val="lt1"/>
            </a:fontRef>
          </p:style>
          <p:txBody>
            <a:bodyPr spcFirstLastPara="0" vert="horz" wrap="square" lIns="577342" tIns="68582" rIns="88901" bIns="1701034" numCol="1" spcCol="1270" anchor="t" anchorCtr="0">
              <a:noAutofit/>
            </a:bodyPr>
            <a:lstStyle/>
            <a:p>
              <a:pPr lvl="0" algn="r" defTabSz="889000">
                <a:lnSpc>
                  <a:spcPct val="90000"/>
                </a:lnSpc>
                <a:spcBef>
                  <a:spcPct val="0"/>
                </a:spcBef>
                <a:spcAft>
                  <a:spcPct val="35000"/>
                </a:spcAft>
              </a:pPr>
              <a:r>
                <a:rPr lang="en-US" altLang="en-US" sz="2400" b="1" kern="1200" cap="all" spc="0" dirty="0">
                  <a:ln w="9000" cmpd="sng">
                    <a:solidFill>
                      <a:schemeClr val="bg1"/>
                    </a:solidFill>
                    <a:prstDash val="solid"/>
                  </a:ln>
                  <a:solidFill>
                    <a:schemeClr val="bg1"/>
                  </a:solidFill>
                  <a:effectLst/>
                  <a:latin typeface="Arial" panose="020B0604020202020204" pitchFamily="34" charset="0"/>
                  <a:cs typeface="Arial" panose="020B0604020202020204" pitchFamily="34" charset="0"/>
                </a:rPr>
                <a:t>Virginia Tech (VTTI)</a:t>
              </a:r>
              <a:endParaRPr lang="en-US" sz="2400" b="1" kern="1200" cap="all" spc="0" dirty="0">
                <a:ln w="9000" cmpd="sng">
                  <a:solidFill>
                    <a:schemeClr val="bg1"/>
                  </a:solidFill>
                  <a:prstDash val="solid"/>
                </a:ln>
                <a:solidFill>
                  <a:schemeClr val="bg1"/>
                </a:solidFill>
                <a:effectLst/>
                <a:latin typeface="Arial" panose="020B0604020202020204" pitchFamily="34" charset="0"/>
                <a:cs typeface="Arial" panose="020B0604020202020204" pitchFamily="34" charset="0"/>
              </a:endParaRPr>
            </a:p>
          </p:txBody>
        </p:sp>
        <p:sp>
          <p:nvSpPr>
            <p:cNvPr id="7" name="Freeform 6"/>
            <p:cNvSpPr/>
            <p:nvPr/>
          </p:nvSpPr>
          <p:spPr>
            <a:xfrm>
              <a:off x="1974242" y="959660"/>
              <a:ext cx="1584088" cy="3207454"/>
            </a:xfrm>
            <a:custGeom>
              <a:avLst/>
              <a:gdLst>
                <a:gd name="connsiteX0" fmla="*/ 0 w 1584088"/>
                <a:gd name="connsiteY0" fmla="*/ 0 h 3207454"/>
                <a:gd name="connsiteX1" fmla="*/ 1584088 w 1584088"/>
                <a:gd name="connsiteY1" fmla="*/ 0 h 3207454"/>
                <a:gd name="connsiteX2" fmla="*/ 1584088 w 1584088"/>
                <a:gd name="connsiteY2" fmla="*/ 3207454 h 3207454"/>
                <a:gd name="connsiteX3" fmla="*/ 0 w 1584088"/>
                <a:gd name="connsiteY3" fmla="*/ 3207454 h 3207454"/>
                <a:gd name="connsiteX4" fmla="*/ 0 w 1584088"/>
                <a:gd name="connsiteY4" fmla="*/ 0 h 320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88" h="3207454">
                  <a:moveTo>
                    <a:pt x="0" y="0"/>
                  </a:moveTo>
                  <a:lnTo>
                    <a:pt x="1584088" y="0"/>
                  </a:lnTo>
                  <a:lnTo>
                    <a:pt x="1584088" y="3207454"/>
                  </a:lnTo>
                  <a:lnTo>
                    <a:pt x="0" y="3207454"/>
                  </a:lnTo>
                  <a:lnTo>
                    <a:pt x="0" y="0"/>
                  </a:lnTo>
                  <a:close/>
                </a:path>
              </a:pathLst>
            </a:custGeom>
            <a:noFill/>
            <a:ln>
              <a:noFill/>
            </a:ln>
            <a:sp3d/>
          </p:spPr>
          <p:style>
            <a:lnRef idx="0">
              <a:scrgbClr r="0" g="0" b="0"/>
            </a:lnRef>
            <a:fillRef idx="3">
              <a:scrgbClr r="0" g="0" b="0"/>
            </a:fillRef>
            <a:effectRef idx="2">
              <a:schemeClr val="accent4">
                <a:shade val="80000"/>
                <a:hueOff val="0"/>
                <a:satOff val="0"/>
                <a:lumOff val="0"/>
                <a:alphaOff val="0"/>
              </a:schemeClr>
            </a:effectRef>
            <a:fontRef idx="minor">
              <a:schemeClr val="lt1"/>
            </a:fontRef>
          </p:style>
          <p:txBody>
            <a:bodyPr spcFirstLastPara="0" vert="horz" wrap="square" lIns="0" tIns="48006" rIns="0" bIns="0" numCol="1" spcCol="1270" anchor="t" anchorCtr="0">
              <a:noAutofit/>
            </a:bodyPr>
            <a:lstStyle/>
            <a:p>
              <a:pPr lvl="0" algn="l" defTabSz="622300">
                <a:lnSpc>
                  <a:spcPct val="90000"/>
                </a:lnSpc>
                <a:spcBef>
                  <a:spcPct val="0"/>
                </a:spcBef>
                <a:spcAft>
                  <a:spcPct val="35000"/>
                </a:spcAft>
              </a:pPr>
              <a:r>
                <a:rPr lang="en-US" altLang="en-US" sz="1600" b="1" kern="1200" dirty="0">
                  <a:effectLst/>
                  <a:latin typeface="Arial" panose="020B0604020202020204" pitchFamily="34" charset="0"/>
                  <a:cs typeface="Arial" panose="020B0604020202020204" pitchFamily="34" charset="0"/>
                </a:rPr>
                <a:t>Use of Video Monitoring to Reduce At-risk Driving Behaviors in Commercial Vehicles, 2009</a:t>
              </a:r>
            </a:p>
            <a:p>
              <a:pPr lvl="0" algn="l" defTabSz="622300">
                <a:lnSpc>
                  <a:spcPct val="90000"/>
                </a:lnSpc>
                <a:spcBef>
                  <a:spcPct val="0"/>
                </a:spcBef>
                <a:spcAft>
                  <a:spcPct val="35000"/>
                </a:spcAft>
              </a:pPr>
              <a:endParaRPr lang="en-US" sz="1600" kern="1200" dirty="0">
                <a:effectLst/>
                <a:latin typeface="Arial" panose="020B0604020202020204" pitchFamily="34" charset="0"/>
                <a:cs typeface="Arial" panose="020B0604020202020204" pitchFamily="34" charset="0"/>
              </a:endParaRPr>
            </a:p>
            <a:p>
              <a:pPr lvl="0" algn="l" defTabSz="622300">
                <a:lnSpc>
                  <a:spcPct val="90000"/>
                </a:lnSpc>
                <a:spcBef>
                  <a:spcPct val="0"/>
                </a:spcBef>
                <a:spcAft>
                  <a:spcPct val="35000"/>
                </a:spcAft>
              </a:pPr>
              <a:r>
                <a:rPr lang="en-US" sz="1600" b="1" u="sng" kern="1200" dirty="0">
                  <a:effectLst/>
                  <a:latin typeface="Arial" panose="020B0604020202020204" pitchFamily="34" charset="0"/>
                  <a:cs typeface="Arial" panose="020B0604020202020204" pitchFamily="34" charset="0"/>
                </a:rPr>
                <a:t>Results:</a:t>
              </a:r>
            </a:p>
            <a:p>
              <a:pPr lvl="0" algn="l" defTabSz="622300">
                <a:lnSpc>
                  <a:spcPct val="90000"/>
                </a:lnSpc>
                <a:spcBef>
                  <a:spcPct val="0"/>
                </a:spcBef>
                <a:spcAft>
                  <a:spcPct val="35000"/>
                </a:spcAft>
              </a:pPr>
              <a:r>
                <a:rPr lang="en-US" sz="1600" kern="1200" dirty="0">
                  <a:effectLst/>
                  <a:latin typeface="Arial" panose="020B0604020202020204" pitchFamily="34" charset="0"/>
                  <a:cs typeface="Arial" panose="020B0604020202020204" pitchFamily="34" charset="0"/>
                </a:rPr>
                <a:t>Up to 52 percent reduction in safety-related events</a:t>
              </a:r>
            </a:p>
          </p:txBody>
        </p:sp>
      </p:grpSp>
      <p:grpSp>
        <p:nvGrpSpPr>
          <p:cNvPr id="8" name="Group 7"/>
          <p:cNvGrpSpPr/>
          <p:nvPr/>
        </p:nvGrpSpPr>
        <p:grpSpPr>
          <a:xfrm>
            <a:off x="3252591" y="1325857"/>
            <a:ext cx="2569330" cy="4317993"/>
            <a:chOff x="3632750" y="949323"/>
            <a:chExt cx="2126294" cy="3238495"/>
          </a:xfrm>
        </p:grpSpPr>
        <p:sp>
          <p:nvSpPr>
            <p:cNvPr id="9" name="Freeform 8"/>
            <p:cNvSpPr/>
            <p:nvPr/>
          </p:nvSpPr>
          <p:spPr>
            <a:xfrm rot="16200000">
              <a:off x="3081823" y="1510597"/>
              <a:ext cx="3228148" cy="2126294"/>
            </a:xfrm>
            <a:custGeom>
              <a:avLst/>
              <a:gdLst>
                <a:gd name="connsiteX0" fmla="*/ 0 w 2126293"/>
                <a:gd name="connsiteY0" fmla="*/ 106315 h 3228147"/>
                <a:gd name="connsiteX1" fmla="*/ 106315 w 2126293"/>
                <a:gd name="connsiteY1" fmla="*/ 0 h 3228147"/>
                <a:gd name="connsiteX2" fmla="*/ 2019978 w 2126293"/>
                <a:gd name="connsiteY2" fmla="*/ 0 h 3228147"/>
                <a:gd name="connsiteX3" fmla="*/ 2126293 w 2126293"/>
                <a:gd name="connsiteY3" fmla="*/ 106315 h 3228147"/>
                <a:gd name="connsiteX4" fmla="*/ 2126293 w 2126293"/>
                <a:gd name="connsiteY4" fmla="*/ 3121832 h 3228147"/>
                <a:gd name="connsiteX5" fmla="*/ 2019978 w 2126293"/>
                <a:gd name="connsiteY5" fmla="*/ 3228147 h 3228147"/>
                <a:gd name="connsiteX6" fmla="*/ 106315 w 2126293"/>
                <a:gd name="connsiteY6" fmla="*/ 3228147 h 3228147"/>
                <a:gd name="connsiteX7" fmla="*/ 0 w 2126293"/>
                <a:gd name="connsiteY7" fmla="*/ 3121832 h 3228147"/>
                <a:gd name="connsiteX8" fmla="*/ 0 w 2126293"/>
                <a:gd name="connsiteY8" fmla="*/ 106315 h 32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293" h="3228147">
                  <a:moveTo>
                    <a:pt x="2056266" y="1"/>
                  </a:moveTo>
                  <a:cubicBezTo>
                    <a:pt x="2094941" y="1"/>
                    <a:pt x="2126293" y="72266"/>
                    <a:pt x="2126293" y="161409"/>
                  </a:cubicBezTo>
                  <a:lnTo>
                    <a:pt x="2126293" y="3066738"/>
                  </a:lnTo>
                  <a:cubicBezTo>
                    <a:pt x="2126293" y="3155881"/>
                    <a:pt x="2094941" y="3228146"/>
                    <a:pt x="2056266" y="3228146"/>
                  </a:cubicBezTo>
                  <a:lnTo>
                    <a:pt x="70027" y="3228146"/>
                  </a:lnTo>
                  <a:cubicBezTo>
                    <a:pt x="31352" y="3228146"/>
                    <a:pt x="0" y="3155881"/>
                    <a:pt x="0" y="3066738"/>
                  </a:cubicBezTo>
                  <a:lnTo>
                    <a:pt x="0" y="161409"/>
                  </a:lnTo>
                  <a:cubicBezTo>
                    <a:pt x="0" y="72266"/>
                    <a:pt x="31352" y="1"/>
                    <a:pt x="70027" y="1"/>
                  </a:cubicBezTo>
                  <a:lnTo>
                    <a:pt x="2056266" y="1"/>
                  </a:lnTo>
                  <a:close/>
                </a:path>
              </a:pathLst>
            </a:cu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rgbClr r="0" g="0" b="0"/>
            </a:fillRef>
            <a:effectRef idx="2">
              <a:schemeClr val="accent4">
                <a:shade val="80000"/>
                <a:hueOff val="0"/>
                <a:satOff val="0"/>
                <a:lumOff val="29191"/>
                <a:alphaOff val="0"/>
              </a:schemeClr>
            </a:effectRef>
            <a:fontRef idx="minor">
              <a:schemeClr val="lt1"/>
            </a:fontRef>
          </p:style>
          <p:txBody>
            <a:bodyPr spcFirstLastPara="0" vert="horz" wrap="square" lIns="581067" tIns="68579" rIns="88899" bIns="1701036" numCol="1" spcCol="1270" anchor="t" anchorCtr="0">
              <a:noAutofit/>
            </a:bodyPr>
            <a:lstStyle/>
            <a:p>
              <a:pPr lvl="0" algn="r" defTabSz="889000">
                <a:lnSpc>
                  <a:spcPct val="90000"/>
                </a:lnSpc>
                <a:spcBef>
                  <a:spcPct val="0"/>
                </a:spcBef>
                <a:spcAft>
                  <a:spcPct val="35000"/>
                </a:spcAft>
              </a:pPr>
              <a:r>
                <a:rPr lang="en-US" altLang="en-US" sz="2400" b="1" kern="1200" cap="all" spc="0" dirty="0">
                  <a:ln w="9000" cmpd="sng">
                    <a:solidFill>
                      <a:schemeClr val="bg1"/>
                    </a:solidFill>
                    <a:prstDash val="solid"/>
                  </a:ln>
                  <a:solidFill>
                    <a:schemeClr val="bg1"/>
                  </a:solidFill>
                  <a:effectLst/>
                  <a:latin typeface="Arial" panose="020B0604020202020204" pitchFamily="34" charset="0"/>
                  <a:cs typeface="Arial" panose="020B0604020202020204" pitchFamily="34" charset="0"/>
                </a:rPr>
                <a:t>FMCSA</a:t>
              </a:r>
              <a:endParaRPr lang="en-US" sz="2400" b="1" kern="1200" cap="all" spc="0" dirty="0">
                <a:ln w="9000" cmpd="sng">
                  <a:solidFill>
                    <a:schemeClr val="bg1"/>
                  </a:solidFill>
                  <a:prstDash val="solid"/>
                </a:ln>
                <a:solidFill>
                  <a:schemeClr val="bg1"/>
                </a:solidFill>
                <a:effectLst/>
                <a:latin typeface="Arial" panose="020B0604020202020204" pitchFamily="34" charset="0"/>
                <a:cs typeface="Arial" panose="020B0604020202020204" pitchFamily="34" charset="0"/>
              </a:endParaRPr>
            </a:p>
          </p:txBody>
        </p:sp>
        <p:sp>
          <p:nvSpPr>
            <p:cNvPr id="10" name="Freeform 9"/>
            <p:cNvSpPr/>
            <p:nvPr/>
          </p:nvSpPr>
          <p:spPr>
            <a:xfrm>
              <a:off x="4047365" y="949323"/>
              <a:ext cx="1584088" cy="3228147"/>
            </a:xfrm>
            <a:custGeom>
              <a:avLst/>
              <a:gdLst>
                <a:gd name="connsiteX0" fmla="*/ 0 w 1584088"/>
                <a:gd name="connsiteY0" fmla="*/ 0 h 3228147"/>
                <a:gd name="connsiteX1" fmla="*/ 1584088 w 1584088"/>
                <a:gd name="connsiteY1" fmla="*/ 0 h 3228147"/>
                <a:gd name="connsiteX2" fmla="*/ 1584088 w 1584088"/>
                <a:gd name="connsiteY2" fmla="*/ 3228147 h 3228147"/>
                <a:gd name="connsiteX3" fmla="*/ 0 w 1584088"/>
                <a:gd name="connsiteY3" fmla="*/ 3228147 h 3228147"/>
                <a:gd name="connsiteX4" fmla="*/ 0 w 1584088"/>
                <a:gd name="connsiteY4" fmla="*/ 0 h 322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88" h="3228147">
                  <a:moveTo>
                    <a:pt x="0" y="0"/>
                  </a:moveTo>
                  <a:lnTo>
                    <a:pt x="1584088" y="0"/>
                  </a:lnTo>
                  <a:lnTo>
                    <a:pt x="1584088" y="3228147"/>
                  </a:lnTo>
                  <a:lnTo>
                    <a:pt x="0" y="3228147"/>
                  </a:lnTo>
                  <a:lnTo>
                    <a:pt x="0" y="0"/>
                  </a:lnTo>
                  <a:close/>
                </a:path>
              </a:pathLst>
            </a:custGeom>
            <a:noFill/>
            <a:ln>
              <a:noFill/>
            </a:ln>
            <a:sp3d/>
          </p:spPr>
          <p:style>
            <a:lnRef idx="0">
              <a:scrgbClr r="0" g="0" b="0"/>
            </a:lnRef>
            <a:fillRef idx="3">
              <a:scrgbClr r="0" g="0" b="0"/>
            </a:fillRef>
            <a:effectRef idx="2">
              <a:schemeClr val="accent4">
                <a:shade val="80000"/>
                <a:hueOff val="0"/>
                <a:satOff val="0"/>
                <a:lumOff val="29191"/>
                <a:alphaOff val="0"/>
              </a:schemeClr>
            </a:effectRef>
            <a:fontRef idx="minor">
              <a:schemeClr val="lt1"/>
            </a:fontRef>
          </p:style>
          <p:txBody>
            <a:bodyPr spcFirstLastPara="0" vert="horz" wrap="square" lIns="0" tIns="48006" rIns="0" bIns="0" numCol="1" spcCol="1270" anchor="t" anchorCtr="0">
              <a:noAutofit/>
            </a:bodyPr>
            <a:lstStyle/>
            <a:p>
              <a:pPr lvl="0" algn="l" defTabSz="622300">
                <a:lnSpc>
                  <a:spcPct val="90000"/>
                </a:lnSpc>
                <a:spcBef>
                  <a:spcPct val="0"/>
                </a:spcBef>
                <a:spcAft>
                  <a:spcPct val="35000"/>
                </a:spcAft>
              </a:pPr>
              <a:r>
                <a:rPr lang="en-US" altLang="en-US" sz="1600" b="1" kern="1200" dirty="0">
                  <a:effectLst/>
                  <a:latin typeface="Arial" panose="020B0604020202020204" pitchFamily="34" charset="0"/>
                  <a:cs typeface="Arial" panose="020B0604020202020204" pitchFamily="34" charset="0"/>
                </a:rPr>
                <a:t>Study of the Impact of a Telematics System on Safe and Fuel-efficient Driving in Trucks, 2014</a:t>
              </a:r>
            </a:p>
            <a:p>
              <a:pPr lvl="0" algn="l" defTabSz="622300">
                <a:lnSpc>
                  <a:spcPct val="90000"/>
                </a:lnSpc>
                <a:spcBef>
                  <a:spcPct val="0"/>
                </a:spcBef>
                <a:spcAft>
                  <a:spcPct val="35000"/>
                </a:spcAft>
              </a:pPr>
              <a:endParaRPr lang="en-US" sz="1600" b="1" u="sng" kern="1200" dirty="0">
                <a:effectLst/>
                <a:latin typeface="Arial" panose="020B0604020202020204" pitchFamily="34" charset="0"/>
                <a:cs typeface="Arial" panose="020B0604020202020204" pitchFamily="34" charset="0"/>
              </a:endParaRPr>
            </a:p>
            <a:p>
              <a:pPr lvl="0" algn="l" defTabSz="622300">
                <a:lnSpc>
                  <a:spcPct val="90000"/>
                </a:lnSpc>
                <a:spcBef>
                  <a:spcPct val="0"/>
                </a:spcBef>
                <a:spcAft>
                  <a:spcPct val="35000"/>
                </a:spcAft>
              </a:pPr>
              <a:r>
                <a:rPr lang="en-US" sz="1600" b="1" u="sng" kern="1200" dirty="0">
                  <a:effectLst/>
                  <a:latin typeface="Arial" panose="020B0604020202020204" pitchFamily="34" charset="0"/>
                  <a:cs typeface="Arial" panose="020B0604020202020204" pitchFamily="34" charset="0"/>
                </a:rPr>
                <a:t>Results:</a:t>
              </a:r>
            </a:p>
            <a:p>
              <a:pPr lvl="0" algn="l" defTabSz="622300">
                <a:lnSpc>
                  <a:spcPct val="90000"/>
                </a:lnSpc>
                <a:spcBef>
                  <a:spcPct val="0"/>
                </a:spcBef>
                <a:spcAft>
                  <a:spcPct val="35000"/>
                </a:spcAft>
              </a:pPr>
              <a:r>
                <a:rPr lang="en-US" sz="1600" kern="1200" dirty="0">
                  <a:effectLst/>
                  <a:latin typeface="Arial" panose="020B0604020202020204" pitchFamily="34" charset="0"/>
                  <a:cs typeface="Arial" panose="020B0604020202020204" pitchFamily="34" charset="0"/>
                </a:rPr>
                <a:t>50 percent reduction in the frequency of “unsafe events”</a:t>
              </a:r>
            </a:p>
            <a:p>
              <a:pPr lvl="0" algn="l" defTabSz="622300">
                <a:lnSpc>
                  <a:spcPct val="90000"/>
                </a:lnSpc>
                <a:spcBef>
                  <a:spcPct val="0"/>
                </a:spcBef>
                <a:spcAft>
                  <a:spcPct val="35000"/>
                </a:spcAft>
              </a:pPr>
              <a:r>
                <a:rPr lang="en-US" sz="1600" kern="1200" dirty="0">
                  <a:effectLst/>
                  <a:latin typeface="Arial" panose="020B0604020202020204" pitchFamily="34" charset="0"/>
                  <a:cs typeface="Arial" panose="020B0604020202020204" pitchFamily="34" charset="0"/>
                </a:rPr>
                <a:t>5-9 percent improvement in fuel economy</a:t>
              </a:r>
            </a:p>
          </p:txBody>
        </p:sp>
      </p:grpSp>
      <p:grpSp>
        <p:nvGrpSpPr>
          <p:cNvPr id="11" name="Group 10"/>
          <p:cNvGrpSpPr/>
          <p:nvPr/>
        </p:nvGrpSpPr>
        <p:grpSpPr>
          <a:xfrm>
            <a:off x="6155570" y="1325857"/>
            <a:ext cx="2569330" cy="4276607"/>
            <a:chOff x="5940057" y="959659"/>
            <a:chExt cx="2126294" cy="3207455"/>
          </a:xfrm>
        </p:grpSpPr>
        <p:sp>
          <p:nvSpPr>
            <p:cNvPr id="12" name="Freeform 11"/>
            <p:cNvSpPr/>
            <p:nvPr/>
          </p:nvSpPr>
          <p:spPr>
            <a:xfrm rot="16200000">
              <a:off x="5399476" y="1500240"/>
              <a:ext cx="3207455" cy="2126294"/>
            </a:xfrm>
            <a:custGeom>
              <a:avLst/>
              <a:gdLst>
                <a:gd name="connsiteX0" fmla="*/ 0 w 2126293"/>
                <a:gd name="connsiteY0" fmla="*/ 106315 h 3207454"/>
                <a:gd name="connsiteX1" fmla="*/ 106315 w 2126293"/>
                <a:gd name="connsiteY1" fmla="*/ 0 h 3207454"/>
                <a:gd name="connsiteX2" fmla="*/ 2019978 w 2126293"/>
                <a:gd name="connsiteY2" fmla="*/ 0 h 3207454"/>
                <a:gd name="connsiteX3" fmla="*/ 2126293 w 2126293"/>
                <a:gd name="connsiteY3" fmla="*/ 106315 h 3207454"/>
                <a:gd name="connsiteX4" fmla="*/ 2126293 w 2126293"/>
                <a:gd name="connsiteY4" fmla="*/ 3101139 h 3207454"/>
                <a:gd name="connsiteX5" fmla="*/ 2019978 w 2126293"/>
                <a:gd name="connsiteY5" fmla="*/ 3207454 h 3207454"/>
                <a:gd name="connsiteX6" fmla="*/ 106315 w 2126293"/>
                <a:gd name="connsiteY6" fmla="*/ 3207454 h 3207454"/>
                <a:gd name="connsiteX7" fmla="*/ 0 w 2126293"/>
                <a:gd name="connsiteY7" fmla="*/ 3101139 h 3207454"/>
                <a:gd name="connsiteX8" fmla="*/ 0 w 2126293"/>
                <a:gd name="connsiteY8" fmla="*/ 106315 h 320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293" h="3207454">
                  <a:moveTo>
                    <a:pt x="2055814" y="1"/>
                  </a:moveTo>
                  <a:cubicBezTo>
                    <a:pt x="2094738" y="1"/>
                    <a:pt x="2126293" y="71802"/>
                    <a:pt x="2126293" y="160374"/>
                  </a:cubicBezTo>
                  <a:lnTo>
                    <a:pt x="2126293" y="3047080"/>
                  </a:lnTo>
                  <a:cubicBezTo>
                    <a:pt x="2126293" y="3135652"/>
                    <a:pt x="2094738" y="3207453"/>
                    <a:pt x="2055814" y="3207453"/>
                  </a:cubicBezTo>
                  <a:lnTo>
                    <a:pt x="70479" y="3207453"/>
                  </a:lnTo>
                  <a:cubicBezTo>
                    <a:pt x="31555" y="3207453"/>
                    <a:pt x="0" y="3135652"/>
                    <a:pt x="0" y="3047080"/>
                  </a:cubicBezTo>
                  <a:lnTo>
                    <a:pt x="0" y="160374"/>
                  </a:lnTo>
                  <a:cubicBezTo>
                    <a:pt x="0" y="71802"/>
                    <a:pt x="31555" y="1"/>
                    <a:pt x="70479" y="1"/>
                  </a:cubicBezTo>
                  <a:lnTo>
                    <a:pt x="2055814" y="1"/>
                  </a:lnTo>
                  <a:close/>
                </a:path>
              </a:pathLst>
            </a:custGeom>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effectLst>
              <a:outerShdw blurRad="50800" dist="38100" dir="2700000" algn="tl" rotWithShape="0">
                <a:prstClr val="black">
                  <a:alpha val="40000"/>
                </a:prstClr>
              </a:outerShdw>
            </a:effectLst>
          </p:spPr>
          <p:style>
            <a:lnRef idx="0">
              <a:schemeClr val="lt1">
                <a:hueOff val="0"/>
                <a:satOff val="0"/>
                <a:lumOff val="0"/>
                <a:alphaOff val="0"/>
              </a:schemeClr>
            </a:lnRef>
            <a:fillRef idx="3">
              <a:scrgbClr r="0" g="0" b="0"/>
            </a:fillRef>
            <a:effectRef idx="2">
              <a:schemeClr val="accent4">
                <a:shade val="80000"/>
                <a:hueOff val="0"/>
                <a:satOff val="0"/>
                <a:lumOff val="58383"/>
                <a:alphaOff val="0"/>
              </a:schemeClr>
            </a:effectRef>
            <a:fontRef idx="minor">
              <a:schemeClr val="lt1"/>
            </a:fontRef>
          </p:style>
          <p:txBody>
            <a:bodyPr spcFirstLastPara="0" vert="horz" wrap="square" lIns="577342" tIns="68580" rIns="88901" bIns="1701035" numCol="1" spcCol="1270" anchor="t" anchorCtr="0">
              <a:noAutofit/>
            </a:bodyPr>
            <a:lstStyle/>
            <a:p>
              <a:pPr lvl="0" algn="r" defTabSz="889000">
                <a:lnSpc>
                  <a:spcPct val="90000"/>
                </a:lnSpc>
                <a:spcBef>
                  <a:spcPct val="0"/>
                </a:spcBef>
                <a:spcAft>
                  <a:spcPct val="35000"/>
                </a:spcAft>
              </a:pPr>
              <a:r>
                <a:rPr lang="en-US" altLang="en-US" sz="2400" b="1" kern="1200" cap="all" spc="0" dirty="0">
                  <a:ln w="9000" cmpd="sng">
                    <a:solidFill>
                      <a:schemeClr val="bg1"/>
                    </a:solidFill>
                    <a:prstDash val="solid"/>
                  </a:ln>
                  <a:solidFill>
                    <a:schemeClr val="bg1"/>
                  </a:solidFill>
                  <a:effectLst/>
                  <a:latin typeface="Arial" panose="020B0604020202020204" pitchFamily="34" charset="0"/>
                  <a:cs typeface="Arial" panose="020B0604020202020204" pitchFamily="34" charset="0"/>
                </a:rPr>
                <a:t>CDC</a:t>
              </a:r>
              <a:endParaRPr lang="en-US" sz="2400" b="1" kern="1200" cap="all" spc="0" dirty="0">
                <a:ln w="9000" cmpd="sng">
                  <a:solidFill>
                    <a:schemeClr val="bg1"/>
                  </a:solidFill>
                  <a:prstDash val="solid"/>
                </a:ln>
                <a:solidFill>
                  <a:schemeClr val="bg1"/>
                </a:solidFill>
                <a:effectLst/>
                <a:latin typeface="Arial" panose="020B0604020202020204" pitchFamily="34" charset="0"/>
                <a:cs typeface="Arial" panose="020B0604020202020204" pitchFamily="34" charset="0"/>
              </a:endParaRPr>
            </a:p>
          </p:txBody>
        </p:sp>
        <p:sp>
          <p:nvSpPr>
            <p:cNvPr id="13" name="Freeform 12"/>
            <p:cNvSpPr/>
            <p:nvPr/>
          </p:nvSpPr>
          <p:spPr>
            <a:xfrm>
              <a:off x="6365315" y="959660"/>
              <a:ext cx="1584088" cy="3207454"/>
            </a:xfrm>
            <a:custGeom>
              <a:avLst/>
              <a:gdLst>
                <a:gd name="connsiteX0" fmla="*/ 0 w 1584088"/>
                <a:gd name="connsiteY0" fmla="*/ 0 h 3207454"/>
                <a:gd name="connsiteX1" fmla="*/ 1584088 w 1584088"/>
                <a:gd name="connsiteY1" fmla="*/ 0 h 3207454"/>
                <a:gd name="connsiteX2" fmla="*/ 1584088 w 1584088"/>
                <a:gd name="connsiteY2" fmla="*/ 3207454 h 3207454"/>
                <a:gd name="connsiteX3" fmla="*/ 0 w 1584088"/>
                <a:gd name="connsiteY3" fmla="*/ 3207454 h 3207454"/>
                <a:gd name="connsiteX4" fmla="*/ 0 w 1584088"/>
                <a:gd name="connsiteY4" fmla="*/ 0 h 320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88" h="3207454">
                  <a:moveTo>
                    <a:pt x="0" y="0"/>
                  </a:moveTo>
                  <a:lnTo>
                    <a:pt x="1584088" y="0"/>
                  </a:lnTo>
                  <a:lnTo>
                    <a:pt x="1584088" y="3207454"/>
                  </a:lnTo>
                  <a:lnTo>
                    <a:pt x="0" y="3207454"/>
                  </a:lnTo>
                  <a:lnTo>
                    <a:pt x="0" y="0"/>
                  </a:lnTo>
                  <a:close/>
                </a:path>
              </a:pathLst>
            </a:custGeom>
            <a:noFill/>
            <a:ln>
              <a:noFill/>
            </a:ln>
            <a:sp3d/>
          </p:spPr>
          <p:style>
            <a:lnRef idx="0">
              <a:scrgbClr r="0" g="0" b="0"/>
            </a:lnRef>
            <a:fillRef idx="3">
              <a:scrgbClr r="0" g="0" b="0"/>
            </a:fillRef>
            <a:effectRef idx="2">
              <a:schemeClr val="accent4">
                <a:shade val="80000"/>
                <a:hueOff val="0"/>
                <a:satOff val="0"/>
                <a:lumOff val="58383"/>
                <a:alphaOff val="0"/>
              </a:schemeClr>
            </a:effectRef>
            <a:fontRef idx="minor">
              <a:schemeClr val="lt1"/>
            </a:fontRef>
          </p:style>
          <p:txBody>
            <a:bodyPr spcFirstLastPara="0" vert="horz" wrap="square" lIns="0" tIns="48006" rIns="0" bIns="0" numCol="1" spcCol="1270" anchor="t" anchorCtr="0">
              <a:noAutofit/>
            </a:bodyPr>
            <a:lstStyle/>
            <a:p>
              <a:pPr lvl="0" algn="l" defTabSz="622300">
                <a:lnSpc>
                  <a:spcPct val="90000"/>
                </a:lnSpc>
                <a:spcBef>
                  <a:spcPct val="0"/>
                </a:spcBef>
                <a:spcAft>
                  <a:spcPct val="35000"/>
                </a:spcAft>
              </a:pPr>
              <a:r>
                <a:rPr lang="en-US" altLang="en-US" sz="1600" b="1" kern="1200" dirty="0">
                  <a:effectLst/>
                  <a:latin typeface="Arial" panose="020B0604020202020204" pitchFamily="34" charset="0"/>
                  <a:cs typeface="Arial" panose="020B0604020202020204" pitchFamily="34" charset="0"/>
                </a:rPr>
                <a:t>Evaluation of Feedback to Truck Drivers to Increase Safe Driving Behaviors:  Preliminary Findings, 2014</a:t>
              </a:r>
            </a:p>
            <a:p>
              <a:pPr lvl="0" algn="l" defTabSz="622300">
                <a:lnSpc>
                  <a:spcPct val="90000"/>
                </a:lnSpc>
                <a:spcBef>
                  <a:spcPct val="0"/>
                </a:spcBef>
                <a:spcAft>
                  <a:spcPct val="35000"/>
                </a:spcAft>
              </a:pPr>
              <a:endParaRPr lang="en-US" sz="1600" kern="1200" dirty="0">
                <a:effectLst/>
                <a:latin typeface="Arial" panose="020B0604020202020204" pitchFamily="34" charset="0"/>
                <a:cs typeface="Arial" panose="020B0604020202020204" pitchFamily="34" charset="0"/>
              </a:endParaRPr>
            </a:p>
            <a:p>
              <a:pPr lvl="0" algn="l" defTabSz="622300">
                <a:lnSpc>
                  <a:spcPct val="90000"/>
                </a:lnSpc>
                <a:spcBef>
                  <a:spcPct val="0"/>
                </a:spcBef>
                <a:spcAft>
                  <a:spcPct val="35000"/>
                </a:spcAft>
              </a:pPr>
              <a:r>
                <a:rPr lang="en-US" sz="1600" b="1" u="sng" kern="1200" dirty="0">
                  <a:effectLst/>
                  <a:latin typeface="Arial" panose="020B0604020202020204" pitchFamily="34" charset="0"/>
                  <a:cs typeface="Arial" panose="020B0604020202020204" pitchFamily="34" charset="0"/>
                </a:rPr>
                <a:t>Results:</a:t>
              </a:r>
            </a:p>
            <a:p>
              <a:pPr lvl="0" algn="l" defTabSz="622300">
                <a:lnSpc>
                  <a:spcPct val="90000"/>
                </a:lnSpc>
                <a:spcBef>
                  <a:spcPct val="0"/>
                </a:spcBef>
                <a:spcAft>
                  <a:spcPct val="35000"/>
                </a:spcAft>
              </a:pPr>
              <a:r>
                <a:rPr lang="en-US" sz="1600" kern="1200" dirty="0">
                  <a:effectLst/>
                  <a:latin typeface="Arial" panose="020B0604020202020204" pitchFamily="34" charset="0"/>
                  <a:cs typeface="Arial" panose="020B0604020202020204" pitchFamily="34" charset="0"/>
                </a:rPr>
                <a:t>53 percent decrease in coachable events</a:t>
              </a:r>
            </a:p>
          </p:txBody>
        </p:sp>
      </p:grpSp>
      <p:sp>
        <p:nvSpPr>
          <p:cNvPr id="19" name="Rectangle 9"/>
          <p:cNvSpPr>
            <a:spLocks noGrp="1" noChangeArrowheads="1"/>
          </p:cNvSpPr>
          <p:nvPr>
            <p:ph type="sldNum" sz="quarter" idx="10"/>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27</a:t>
            </a:r>
            <a:endParaRPr lang="en-US" dirty="0"/>
          </a:p>
        </p:txBody>
      </p:sp>
    </p:spTree>
    <p:extLst>
      <p:ext uri="{BB962C8B-B14F-4D97-AF65-F5344CB8AC3E}">
        <p14:creationId xmlns:p14="http://schemas.microsoft.com/office/powerpoint/2010/main" val="166314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My Documents\1-In Process\Webinars\WB0151_DQT_AnyoneCanBeADriver_9-10-14\Support Docs\iStock_000006750511Smal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39000" y="1447800"/>
            <a:ext cx="1707952" cy="3383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435" name="Rectangle 2"/>
          <p:cNvSpPr>
            <a:spLocks noGrp="1" noChangeArrowheads="1"/>
          </p:cNvSpPr>
          <p:nvPr>
            <p:ph type="title"/>
          </p:nvPr>
        </p:nvSpPr>
        <p:spPr>
          <a:xfrm>
            <a:off x="628650" y="365126"/>
            <a:ext cx="7886700" cy="722311"/>
          </a:xfrm>
        </p:spPr>
        <p:txBody>
          <a:bodyPr>
            <a:normAutofit fontScale="90000"/>
          </a:bodyPr>
          <a:lstStyle/>
          <a:p>
            <a:r>
              <a:rPr lang="en-US" altLang="en-US" b="1" dirty="0">
                <a:solidFill>
                  <a:srgbClr val="002060"/>
                </a:solidFill>
              </a:rPr>
              <a:t>Managing Non-owned and Hired Vehicles</a:t>
            </a:r>
          </a:p>
        </p:txBody>
      </p:sp>
      <p:sp>
        <p:nvSpPr>
          <p:cNvPr id="2" name="Slide Number Placeholder 1"/>
          <p:cNvSpPr>
            <a:spLocks noGrp="1"/>
          </p:cNvSpPr>
          <p:nvPr>
            <p:ph type="sldNum" sz="quarter" idx="10"/>
          </p:nvPr>
        </p:nvSpPr>
        <p:spPr/>
        <p:txBody>
          <a:bodyPr/>
          <a:lstStyle/>
          <a:p>
            <a:fld id="{E6799239-6EE5-4C1F-B8F9-F24DD8443981}" type="slidenum">
              <a:rPr lang="en-US" smtClean="0"/>
              <a:pPr/>
              <a:t>21</a:t>
            </a:fld>
            <a:endParaRPr lang="en-US" dirty="0"/>
          </a:p>
        </p:txBody>
      </p:sp>
      <p:sp>
        <p:nvSpPr>
          <p:cNvPr id="6" name="Content Placeholder 5"/>
          <p:cNvSpPr>
            <a:spLocks noGrp="1"/>
          </p:cNvSpPr>
          <p:nvPr>
            <p:ph sz="quarter" idx="4294967295"/>
          </p:nvPr>
        </p:nvSpPr>
        <p:spPr>
          <a:xfrm>
            <a:off x="628650" y="1797401"/>
            <a:ext cx="7239000" cy="3955312"/>
          </a:xfrm>
        </p:spPr>
        <p:txBody>
          <a:bodyPr/>
          <a:lstStyle/>
          <a:p>
            <a:pPr>
              <a:spcBef>
                <a:spcPts val="600"/>
              </a:spcBef>
              <a:spcAft>
                <a:spcPts val="600"/>
              </a:spcAft>
            </a:pPr>
            <a:r>
              <a:rPr lang="en-US" altLang="en-US" sz="2000" dirty="0"/>
              <a:t>Identify drivers</a:t>
            </a:r>
          </a:p>
          <a:p>
            <a:pPr>
              <a:spcBef>
                <a:spcPts val="600"/>
              </a:spcBef>
              <a:spcAft>
                <a:spcPts val="600"/>
              </a:spcAft>
            </a:pPr>
            <a:r>
              <a:rPr lang="en-US" altLang="en-US" sz="2000" dirty="0"/>
              <a:t>Obtain copy of license</a:t>
            </a:r>
          </a:p>
          <a:p>
            <a:pPr>
              <a:spcBef>
                <a:spcPts val="600"/>
              </a:spcBef>
              <a:spcAft>
                <a:spcPts val="600"/>
              </a:spcAft>
            </a:pPr>
            <a:r>
              <a:rPr lang="en-US" altLang="en-US" sz="2000" dirty="0"/>
              <a:t>Review MVRs at least annually</a:t>
            </a:r>
          </a:p>
          <a:p>
            <a:pPr>
              <a:spcBef>
                <a:spcPts val="600"/>
              </a:spcBef>
              <a:spcAft>
                <a:spcPts val="600"/>
              </a:spcAft>
            </a:pPr>
            <a:r>
              <a:rPr lang="en-US" altLang="en-US" sz="2000" dirty="0"/>
              <a:t>Set required auto insurance limits of liability</a:t>
            </a:r>
          </a:p>
          <a:p>
            <a:pPr>
              <a:spcBef>
                <a:spcPts val="600"/>
              </a:spcBef>
              <a:spcAft>
                <a:spcPts val="600"/>
              </a:spcAft>
            </a:pPr>
            <a:r>
              <a:rPr lang="en-US" altLang="en-US" sz="2000" dirty="0"/>
              <a:t>Obtain certificates of insurance</a:t>
            </a:r>
          </a:p>
          <a:p>
            <a:pPr>
              <a:spcBef>
                <a:spcPts val="600"/>
              </a:spcBef>
              <a:spcAft>
                <a:spcPts val="600"/>
              </a:spcAft>
            </a:pPr>
            <a:r>
              <a:rPr lang="en-US" altLang="en-US" sz="2000" dirty="0"/>
              <a:t>Have violation and accident reporting requirements</a:t>
            </a:r>
          </a:p>
          <a:p>
            <a:pPr>
              <a:spcBef>
                <a:spcPts val="600"/>
              </a:spcBef>
              <a:spcAft>
                <a:spcPts val="600"/>
              </a:spcAft>
            </a:pPr>
            <a:r>
              <a:rPr lang="en-US" altLang="en-US" sz="2000" dirty="0"/>
              <a:t>Include employees driving non-owned vehicles in</a:t>
            </a:r>
            <a:br>
              <a:rPr lang="en-US" altLang="en-US" sz="2000" dirty="0"/>
            </a:br>
            <a:r>
              <a:rPr lang="en-US" altLang="en-US" sz="2000" dirty="0"/>
              <a:t>fleet safety program and safety training initiatives</a:t>
            </a:r>
          </a:p>
          <a:p>
            <a:pPr>
              <a:spcBef>
                <a:spcPts val="600"/>
              </a:spcBef>
              <a:spcAft>
                <a:spcPts val="600"/>
              </a:spcAft>
            </a:pPr>
            <a:r>
              <a:rPr lang="en-US" altLang="en-US" sz="2000" dirty="0"/>
              <a:t>Verify that vehicles are inspected, maintained and safe</a:t>
            </a:r>
          </a:p>
          <a:p>
            <a:endParaRPr lang="en-US" altLang="en-US" dirty="0"/>
          </a:p>
        </p:txBody>
      </p:sp>
    </p:spTree>
    <p:extLst>
      <p:ext uri="{BB962C8B-B14F-4D97-AF65-F5344CB8AC3E}">
        <p14:creationId xmlns:p14="http://schemas.microsoft.com/office/powerpoint/2010/main" val="416912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505" y="2063604"/>
            <a:ext cx="2811397" cy="2665703"/>
          </a:xfrm>
          <a:prstGeom prst="rect">
            <a:avLst/>
          </a:prstGeom>
        </p:spPr>
      </p:pic>
      <p:sp>
        <p:nvSpPr>
          <p:cNvPr id="893954" name="Rectangle 2"/>
          <p:cNvSpPr>
            <a:spLocks noGrp="1" noChangeArrowheads="1"/>
          </p:cNvSpPr>
          <p:nvPr>
            <p:ph type="title"/>
          </p:nvPr>
        </p:nvSpPr>
        <p:spPr>
          <a:xfrm>
            <a:off x="628650" y="365126"/>
            <a:ext cx="7886700" cy="1070269"/>
          </a:xfrm>
        </p:spPr>
        <p:txBody>
          <a:bodyPr>
            <a:normAutofit fontScale="90000"/>
          </a:bodyPr>
          <a:lstStyle/>
          <a:p>
            <a:r>
              <a:rPr lang="en-US" b="1" dirty="0">
                <a:solidFill>
                  <a:srgbClr val="002060"/>
                </a:solidFill>
              </a:rPr>
              <a:t>Fleet Safety Policies and Procedures</a:t>
            </a:r>
          </a:p>
        </p:txBody>
      </p:sp>
      <p:sp>
        <p:nvSpPr>
          <p:cNvPr id="4" name="Content Placeholder 3"/>
          <p:cNvSpPr>
            <a:spLocks noGrp="1"/>
          </p:cNvSpPr>
          <p:nvPr>
            <p:ph sz="quarter" idx="1"/>
          </p:nvPr>
        </p:nvSpPr>
        <p:spPr>
          <a:xfrm>
            <a:off x="3058902" y="1841500"/>
            <a:ext cx="5349240" cy="4697413"/>
          </a:xfrm>
        </p:spPr>
        <p:txBody>
          <a:bodyPr/>
          <a:lstStyle/>
          <a:p>
            <a:pPr lvl="0"/>
            <a:r>
              <a:rPr lang="en-US" b="1" dirty="0"/>
              <a:t>Examples</a:t>
            </a:r>
          </a:p>
          <a:p>
            <a:pPr lvl="1"/>
            <a:r>
              <a:rPr lang="en-US" dirty="0"/>
              <a:t>Rules of the road</a:t>
            </a:r>
          </a:p>
          <a:p>
            <a:pPr lvl="1"/>
            <a:r>
              <a:rPr lang="en-US" dirty="0"/>
              <a:t>Mobile device use while driving</a:t>
            </a:r>
          </a:p>
          <a:p>
            <a:pPr lvl="1"/>
            <a:r>
              <a:rPr lang="en-US" dirty="0"/>
              <a:t>Vehicle inspection and maintenance</a:t>
            </a:r>
          </a:p>
          <a:p>
            <a:pPr lvl="1"/>
            <a:r>
              <a:rPr lang="en-US" dirty="0"/>
              <a:t>Prohibition on drug or alcohol use</a:t>
            </a:r>
          </a:p>
          <a:p>
            <a:pPr lvl="1"/>
            <a:r>
              <a:rPr lang="en-US" dirty="0"/>
              <a:t>Accident and violation reporting</a:t>
            </a:r>
          </a:p>
          <a:p>
            <a:pPr lvl="1"/>
            <a:r>
              <a:rPr lang="en-US" dirty="0"/>
              <a:t>Personal use of organization-owned vehicles</a:t>
            </a:r>
          </a:p>
          <a:p>
            <a:pPr lvl="1"/>
            <a:r>
              <a:rPr lang="en-US" dirty="0"/>
              <a:t>Seat belt use</a:t>
            </a:r>
          </a:p>
        </p:txBody>
      </p:sp>
      <p:sp>
        <p:nvSpPr>
          <p:cNvPr id="2" name="Slide Number Placeholder 1"/>
          <p:cNvSpPr>
            <a:spLocks noGrp="1"/>
          </p:cNvSpPr>
          <p:nvPr>
            <p:ph type="sldNum" sz="quarter" idx="10"/>
          </p:nvPr>
        </p:nvSpPr>
        <p:spPr/>
        <p:txBody>
          <a:bodyPr/>
          <a:lstStyle/>
          <a:p>
            <a:fld id="{08E7167A-E6FD-4693-BD6E-551009555FB6}" type="slidenum">
              <a:rPr lang="en-US" smtClean="0"/>
              <a:pPr/>
              <a:t>22</a:t>
            </a:fld>
            <a:endParaRPr lang="en-US" dirty="0"/>
          </a:p>
        </p:txBody>
      </p:sp>
      <p:pic>
        <p:nvPicPr>
          <p:cNvPr id="13" name="Volvo truck rollover test 2-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67812" y="4895298"/>
            <a:ext cx="1920240" cy="146105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6434291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fullScrn="1">
              <p:cMediaNode vol="80000">
                <p:cTn id="7" fill="hold" display="0">
                  <p:stCondLst>
                    <p:cond delay="indefinite"/>
                  </p:stCondLst>
                </p:cTn>
                <p:tgtEl>
                  <p:spTgt spid="1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My Documents\1-In Process\Vector Art\JPG and PNG\display-boards PNGs\whiteboard-woo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1160719"/>
            <a:ext cx="7354853" cy="4297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365126"/>
            <a:ext cx="7886700" cy="827211"/>
          </a:xfrm>
        </p:spPr>
        <p:txBody>
          <a:bodyPr/>
          <a:lstStyle/>
          <a:p>
            <a:r>
              <a:rPr lang="en-US" b="1" dirty="0">
                <a:solidFill>
                  <a:srgbClr val="002060"/>
                </a:solidFill>
              </a:rPr>
              <a:t>Driver Safety Training</a:t>
            </a:r>
          </a:p>
        </p:txBody>
      </p:sp>
      <p:sp>
        <p:nvSpPr>
          <p:cNvPr id="17" name="Content Placeholder 5"/>
          <p:cNvSpPr>
            <a:spLocks noGrp="1"/>
          </p:cNvSpPr>
          <p:nvPr>
            <p:ph idx="1"/>
          </p:nvPr>
        </p:nvSpPr>
        <p:spPr>
          <a:xfrm>
            <a:off x="1371600" y="1447800"/>
            <a:ext cx="6287242" cy="3733800"/>
          </a:xfrm>
        </p:spPr>
        <p:txBody>
          <a:bodyPr/>
          <a:lstStyle/>
          <a:p>
            <a:pPr marL="0" indent="0">
              <a:spcBef>
                <a:spcPts val="0"/>
              </a:spcBef>
              <a:spcAft>
                <a:spcPts val="300"/>
              </a:spcAft>
              <a:buNone/>
            </a:pPr>
            <a:r>
              <a:rPr lang="en-US" sz="2400" b="1" dirty="0"/>
              <a:t>Key points</a:t>
            </a:r>
          </a:p>
          <a:p>
            <a:pPr lvl="1">
              <a:spcBef>
                <a:spcPts val="0"/>
              </a:spcBef>
              <a:spcAft>
                <a:spcPts val="300"/>
              </a:spcAft>
            </a:pPr>
            <a:r>
              <a:rPr lang="en-US" sz="2200" dirty="0"/>
              <a:t>Don’t assume everyone is a safe driver</a:t>
            </a:r>
          </a:p>
          <a:p>
            <a:pPr lvl="1">
              <a:spcBef>
                <a:spcPts val="0"/>
              </a:spcBef>
              <a:spcAft>
                <a:spcPts val="300"/>
              </a:spcAft>
            </a:pPr>
            <a:r>
              <a:rPr lang="en-US" sz="2200" dirty="0"/>
              <a:t>Consistency</a:t>
            </a:r>
          </a:p>
          <a:p>
            <a:pPr lvl="1">
              <a:spcBef>
                <a:spcPts val="0"/>
              </a:spcBef>
              <a:spcAft>
                <a:spcPts val="300"/>
              </a:spcAft>
            </a:pPr>
            <a:r>
              <a:rPr lang="en-US" sz="2200" dirty="0"/>
              <a:t>Training that fits your operation/drivers</a:t>
            </a:r>
          </a:p>
          <a:p>
            <a:pPr marL="319088" lvl="1" indent="0">
              <a:spcBef>
                <a:spcPts val="0"/>
              </a:spcBef>
              <a:spcAft>
                <a:spcPts val="300"/>
              </a:spcAft>
              <a:buNone/>
            </a:pPr>
            <a:endParaRPr lang="en-US" sz="2200" dirty="0"/>
          </a:p>
          <a:p>
            <a:pPr marL="0" indent="0">
              <a:spcBef>
                <a:spcPts val="0"/>
              </a:spcBef>
              <a:spcAft>
                <a:spcPts val="300"/>
              </a:spcAft>
              <a:buNone/>
            </a:pPr>
            <a:r>
              <a:rPr lang="en-US" sz="2400" b="1" dirty="0"/>
              <a:t>Types of training</a:t>
            </a:r>
          </a:p>
          <a:p>
            <a:pPr lvl="1">
              <a:spcBef>
                <a:spcPts val="0"/>
              </a:spcBef>
              <a:spcAft>
                <a:spcPts val="300"/>
              </a:spcAft>
            </a:pPr>
            <a:r>
              <a:rPr lang="en-US" sz="2200" dirty="0"/>
              <a:t>Orientation</a:t>
            </a:r>
          </a:p>
          <a:p>
            <a:pPr lvl="1">
              <a:spcBef>
                <a:spcPts val="0"/>
              </a:spcBef>
              <a:spcAft>
                <a:spcPts val="300"/>
              </a:spcAft>
            </a:pPr>
            <a:r>
              <a:rPr lang="en-US" sz="2200" dirty="0"/>
              <a:t>Periodic safety awareness</a:t>
            </a:r>
          </a:p>
          <a:p>
            <a:pPr lvl="1">
              <a:spcBef>
                <a:spcPts val="0"/>
              </a:spcBef>
              <a:spcAft>
                <a:spcPts val="300"/>
              </a:spcAft>
            </a:pPr>
            <a:r>
              <a:rPr lang="en-US" sz="2200" dirty="0"/>
              <a:t>Post accident</a:t>
            </a:r>
          </a:p>
        </p:txBody>
      </p:sp>
      <p:pic>
        <p:nvPicPr>
          <p:cNvPr id="15" name="Picture 4" descr="H:\My Documents\1-In Process\Webinars\WB01XX_DQT_Removing Roadblocks to Driver Safety_05-12-15\Dollarphotoclub_46310747_CU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65392" y="2916936"/>
            <a:ext cx="1432485"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0"/>
          </p:nvPr>
        </p:nvSpPr>
        <p:spPr/>
        <p:txBody>
          <a:bodyPr/>
          <a:lstStyle/>
          <a:p>
            <a:pPr>
              <a:defRPr/>
            </a:pPr>
            <a:fld id="{08E7167A-E6FD-4693-BD6E-551009555FB6}" type="slidenum">
              <a:rPr lang="en-US" smtClean="0"/>
              <a:pPr>
                <a:defRPr/>
              </a:pPr>
              <a:t>23</a:t>
            </a:fld>
            <a:endParaRPr lang="en-US" dirty="0"/>
          </a:p>
        </p:txBody>
      </p:sp>
      <p:pic>
        <p:nvPicPr>
          <p:cNvPr id="4" name="3_Second_Ru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07101" y="5563010"/>
            <a:ext cx="1290776" cy="726061"/>
          </a:xfrm>
          <a:prstGeom prst="rect">
            <a:avLst/>
          </a:prstGeom>
        </p:spPr>
      </p:pic>
    </p:spTree>
    <p:extLst>
      <p:ext uri="{BB962C8B-B14F-4D97-AF65-F5344CB8AC3E}">
        <p14:creationId xmlns:p14="http://schemas.microsoft.com/office/powerpoint/2010/main" val="1336355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28650" y="365126"/>
            <a:ext cx="7886700" cy="910781"/>
          </a:xfrm>
        </p:spPr>
        <p:txBody>
          <a:bodyPr/>
          <a:lstStyle/>
          <a:p>
            <a:r>
              <a:rPr lang="en-US" altLang="en-US" b="1" dirty="0">
                <a:solidFill>
                  <a:srgbClr val="002060"/>
                </a:solidFill>
              </a:rPr>
              <a:t>Accident Management</a:t>
            </a:r>
          </a:p>
        </p:txBody>
      </p:sp>
      <p:sp>
        <p:nvSpPr>
          <p:cNvPr id="5" name="Slide Number Placeholder 4"/>
          <p:cNvSpPr>
            <a:spLocks noGrp="1"/>
          </p:cNvSpPr>
          <p:nvPr>
            <p:ph type="sldNum" sz="quarter" idx="10"/>
          </p:nvPr>
        </p:nvSpPr>
        <p:spPr/>
        <p:txBody>
          <a:bodyPr/>
          <a:lstStyle/>
          <a:p>
            <a:pPr>
              <a:defRPr/>
            </a:pPr>
            <a:fld id="{FF997AE0-3343-4F79-AC74-A69CEDAD51D1}" type="slidenum">
              <a:rPr lang="en-US" smtClean="0"/>
              <a:pPr>
                <a:defRPr/>
              </a:pPr>
              <a:t>24</a:t>
            </a:fld>
            <a:endParaRPr lang="en-US" dirty="0"/>
          </a:p>
        </p:txBody>
      </p:sp>
      <p:sp>
        <p:nvSpPr>
          <p:cNvPr id="3" name="Content Placeholder 2"/>
          <p:cNvSpPr>
            <a:spLocks noGrp="1"/>
          </p:cNvSpPr>
          <p:nvPr>
            <p:ph idx="4294967295"/>
          </p:nvPr>
        </p:nvSpPr>
        <p:spPr>
          <a:xfrm>
            <a:off x="530352" y="1571625"/>
            <a:ext cx="4048125" cy="2916238"/>
          </a:xfrm>
        </p:spPr>
        <p:txBody>
          <a:bodyPr>
            <a:normAutofit lnSpcReduction="10000"/>
          </a:bodyPr>
          <a:lstStyle/>
          <a:p>
            <a:pPr>
              <a:spcBef>
                <a:spcPts val="0"/>
              </a:spcBef>
              <a:spcAft>
                <a:spcPts val="1200"/>
              </a:spcAft>
              <a:buSzPct val="100000"/>
              <a:buFont typeface="Arial" panose="020B0604020202020204" pitchFamily="34" charset="0"/>
              <a:buChar char="•"/>
              <a:defRPr/>
            </a:pPr>
            <a:r>
              <a:rPr lang="en-US" dirty="0"/>
              <a:t>Be prepared</a:t>
            </a:r>
          </a:p>
          <a:p>
            <a:pPr>
              <a:spcBef>
                <a:spcPts val="0"/>
              </a:spcBef>
              <a:spcAft>
                <a:spcPts val="1200"/>
              </a:spcAft>
              <a:buSzPct val="100000"/>
              <a:buFont typeface="Arial" panose="020B0604020202020204" pitchFamily="34" charset="0"/>
              <a:buChar char="•"/>
              <a:defRPr/>
            </a:pPr>
            <a:r>
              <a:rPr lang="en-US" dirty="0"/>
              <a:t>Respond effectively</a:t>
            </a:r>
          </a:p>
          <a:p>
            <a:pPr>
              <a:spcBef>
                <a:spcPts val="0"/>
              </a:spcBef>
              <a:spcAft>
                <a:spcPts val="1200"/>
              </a:spcAft>
              <a:buSzPct val="100000"/>
              <a:buFont typeface="Arial" panose="020B0604020202020204" pitchFamily="34" charset="0"/>
              <a:buChar char="•"/>
              <a:defRPr/>
            </a:pPr>
            <a:r>
              <a:rPr lang="en-US" dirty="0"/>
              <a:t>Investigate</a:t>
            </a:r>
          </a:p>
          <a:p>
            <a:pPr>
              <a:spcBef>
                <a:spcPts val="0"/>
              </a:spcBef>
              <a:spcAft>
                <a:spcPts val="1200"/>
              </a:spcAft>
              <a:buSzPct val="100000"/>
              <a:buFont typeface="Arial" panose="020B0604020202020204" pitchFamily="34" charset="0"/>
              <a:buChar char="•"/>
              <a:defRPr/>
            </a:pPr>
            <a:r>
              <a:rPr lang="en-US" dirty="0"/>
              <a:t>Determine preventability</a:t>
            </a:r>
          </a:p>
          <a:p>
            <a:pPr>
              <a:spcBef>
                <a:spcPts val="0"/>
              </a:spcBef>
              <a:spcAft>
                <a:spcPts val="1200"/>
              </a:spcAft>
              <a:buSzPct val="100000"/>
              <a:buFont typeface="Arial" panose="020B0604020202020204" pitchFamily="34" charset="0"/>
              <a:buChar char="•"/>
              <a:defRPr/>
            </a:pPr>
            <a:r>
              <a:rPr lang="en-US" dirty="0"/>
              <a:t>Identify countermeasures</a:t>
            </a:r>
          </a:p>
          <a:p>
            <a:pPr>
              <a:defRPr/>
            </a:pPr>
            <a:endParaRPr lang="en-US" dirty="0"/>
          </a:p>
          <a:p>
            <a:pPr marL="0" indent="0">
              <a:buFont typeface="Wingdings 2" pitchFamily="18" charset="2"/>
              <a:buNone/>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0255" y="1353532"/>
            <a:ext cx="3039360" cy="3039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9727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39066"/>
          </a:xfrm>
        </p:spPr>
        <p:txBody>
          <a:bodyPr/>
          <a:lstStyle/>
          <a:p>
            <a:r>
              <a:rPr lang="en-US" b="1" dirty="0">
                <a:solidFill>
                  <a:srgbClr val="002060"/>
                </a:solidFill>
              </a:rPr>
              <a:t>Managing Distracted Driving</a:t>
            </a:r>
          </a:p>
        </p:txBody>
      </p:sp>
      <p:sp>
        <p:nvSpPr>
          <p:cNvPr id="6" name="Rectangle 5"/>
          <p:cNvSpPr/>
          <p:nvPr/>
        </p:nvSpPr>
        <p:spPr>
          <a:xfrm>
            <a:off x="533400" y="1074296"/>
            <a:ext cx="8153400" cy="4483920"/>
          </a:xfrm>
          <a:prstGeom prst="rect">
            <a:avLst/>
          </a:prstGeom>
        </p:spPr>
        <p:txBody>
          <a:bodyPr wrap="square">
            <a:spAutoFit/>
          </a:bodyPr>
          <a:lstStyle/>
          <a:p>
            <a:pPr marL="285750" lvl="1" indent="-285750" eaLnBrk="0" hangingPunct="0">
              <a:spcBef>
                <a:spcPts val="0"/>
              </a:spcBef>
              <a:spcAft>
                <a:spcPts val="300"/>
              </a:spcAft>
              <a:buFont typeface="Arial" panose="020B0604020202020204" pitchFamily="34" charset="0"/>
              <a:buChar char="•"/>
              <a:tabLst>
                <a:tab pos="7548563" algn="r"/>
              </a:tabLst>
              <a:defRPr/>
            </a:pPr>
            <a:r>
              <a:rPr lang="en-US" kern="0" dirty="0">
                <a:latin typeface="Calibri" panose="020F0502020204030204" pitchFamily="34" charset="0"/>
                <a:cs typeface="Calibri" panose="020F0502020204030204" pitchFamily="34" charset="0"/>
              </a:rPr>
              <a:t>People </a:t>
            </a:r>
            <a:r>
              <a:rPr lang="en-US" kern="0" dirty="0">
                <a:solidFill>
                  <a:srgbClr val="000000"/>
                </a:solidFill>
                <a:latin typeface="Calibri" panose="020F0502020204030204" pitchFamily="34" charset="0"/>
                <a:cs typeface="Calibri" panose="020F0502020204030204" pitchFamily="34" charset="0"/>
              </a:rPr>
              <a:t>killed in crashes involving distracted drivers = </a:t>
            </a:r>
            <a:r>
              <a:rPr lang="en-US" sz="2400" b="1" kern="0" dirty="0">
                <a:solidFill>
                  <a:srgbClr val="C00000"/>
                </a:solidFill>
                <a:latin typeface="Calibri" panose="020F0502020204030204" pitchFamily="34" charset="0"/>
                <a:cs typeface="Calibri" panose="020F0502020204030204" pitchFamily="34" charset="0"/>
              </a:rPr>
              <a:t>3,142. </a:t>
            </a:r>
            <a:r>
              <a:rPr lang="en-US" sz="1100" i="1" kern="0" dirty="0">
                <a:solidFill>
                  <a:srgbClr val="C00000"/>
                </a:solidFill>
                <a:latin typeface="Calibri" panose="020F0502020204030204" pitchFamily="34" charset="0"/>
                <a:cs typeface="Calibri" panose="020F0502020204030204" pitchFamily="34" charset="0"/>
              </a:rPr>
              <a:t>Source: NHTSA</a:t>
            </a:r>
          </a:p>
          <a:p>
            <a:pPr marL="285750" lvl="1" indent="-285750" eaLnBrk="0" hangingPunct="0">
              <a:spcBef>
                <a:spcPts val="0"/>
              </a:spcBef>
              <a:spcAft>
                <a:spcPts val="300"/>
              </a:spcAft>
              <a:buFont typeface="Arial" panose="020B0604020202020204" pitchFamily="34" charset="0"/>
              <a:buChar char="•"/>
              <a:tabLst>
                <a:tab pos="7548563" algn="r"/>
              </a:tabLst>
              <a:defRPr/>
            </a:pPr>
            <a:r>
              <a:rPr lang="en-US" kern="0" dirty="0">
                <a:solidFill>
                  <a:srgbClr val="000000"/>
                </a:solidFill>
                <a:latin typeface="Calibri" panose="020F0502020204030204" pitchFamily="34" charset="0"/>
                <a:cs typeface="Calibri" panose="020F0502020204030204" pitchFamily="34" charset="0"/>
              </a:rPr>
              <a:t>An estimated </a:t>
            </a:r>
            <a:r>
              <a:rPr lang="en-US" sz="2400" b="1" kern="0" dirty="0">
                <a:solidFill>
                  <a:srgbClr val="C00000"/>
                </a:solidFill>
                <a:latin typeface="Calibri" panose="020F0502020204030204" pitchFamily="34" charset="0"/>
                <a:cs typeface="Calibri" panose="020F0502020204030204" pitchFamily="34" charset="0"/>
              </a:rPr>
              <a:t>324,652</a:t>
            </a:r>
            <a:r>
              <a:rPr lang="en-US" kern="0" dirty="0">
                <a:solidFill>
                  <a:srgbClr val="000000"/>
                </a:solidFill>
                <a:latin typeface="Calibri" panose="020F0502020204030204" pitchFamily="34" charset="0"/>
                <a:cs typeface="Calibri" panose="020F0502020204030204" pitchFamily="34" charset="0"/>
              </a:rPr>
              <a:t> people injured in crashes involving distracted drivers.	</a:t>
            </a:r>
            <a:r>
              <a:rPr lang="en-US" sz="1100" i="1" dirty="0">
                <a:solidFill>
                  <a:srgbClr val="C00000"/>
                </a:solidFill>
                <a:latin typeface="Calibri" panose="020F0502020204030204" pitchFamily="34" charset="0"/>
                <a:cs typeface="Calibri" panose="020F0502020204030204" pitchFamily="34" charset="0"/>
              </a:rPr>
              <a:t>Source: NHTSA.dot.gov 2020</a:t>
            </a:r>
          </a:p>
          <a:p>
            <a:pPr marL="285750" lvl="1" indent="-285750" eaLnBrk="0" hangingPunct="0">
              <a:spcBef>
                <a:spcPts val="0"/>
              </a:spcBef>
              <a:spcAft>
                <a:spcPts val="300"/>
              </a:spcAft>
              <a:buFont typeface="Arial" panose="020B0604020202020204" pitchFamily="34" charset="0"/>
              <a:buChar char="•"/>
              <a:tabLst>
                <a:tab pos="7548563" algn="r"/>
              </a:tabLst>
              <a:defRPr/>
            </a:pPr>
            <a:r>
              <a:rPr lang="en-US" dirty="0">
                <a:solidFill>
                  <a:prstClr val="black"/>
                </a:solidFill>
                <a:latin typeface="Calibri" panose="020F0502020204030204" pitchFamily="34" charset="0"/>
                <a:cs typeface="Calibri" panose="020F0502020204030204" pitchFamily="34" charset="0"/>
              </a:rPr>
              <a:t>Driving while using a cell phone </a:t>
            </a:r>
            <a:r>
              <a:rPr lang="en-US" sz="2400" b="1" kern="0" dirty="0">
                <a:solidFill>
                  <a:srgbClr val="C00000"/>
                </a:solidFill>
                <a:latin typeface="Calibri" panose="020F0502020204030204" pitchFamily="34" charset="0"/>
                <a:cs typeface="Calibri" panose="020F0502020204030204" pitchFamily="34" charset="0"/>
              </a:rPr>
              <a:t>reduces</a:t>
            </a:r>
            <a:r>
              <a:rPr lang="en-US" dirty="0">
                <a:solidFill>
                  <a:prstClr val="black"/>
                </a:solidFill>
                <a:latin typeface="Calibri" panose="020F0502020204030204" pitchFamily="34" charset="0"/>
                <a:cs typeface="Calibri" panose="020F0502020204030204" pitchFamily="34" charset="0"/>
              </a:rPr>
              <a:t> the amount of </a:t>
            </a:r>
            <a:r>
              <a:rPr lang="en-US" sz="2400" b="1" kern="0" dirty="0">
                <a:solidFill>
                  <a:srgbClr val="C00000"/>
                </a:solidFill>
                <a:latin typeface="Calibri" panose="020F0502020204030204" pitchFamily="34" charset="0"/>
                <a:cs typeface="Calibri" panose="020F0502020204030204" pitchFamily="34" charset="0"/>
              </a:rPr>
              <a:t>brain activity </a:t>
            </a:r>
            <a:r>
              <a:rPr lang="en-US" dirty="0">
                <a:solidFill>
                  <a:prstClr val="black"/>
                </a:solidFill>
                <a:latin typeface="Calibri" panose="020F0502020204030204" pitchFamily="34" charset="0"/>
                <a:cs typeface="Calibri" panose="020F0502020204030204" pitchFamily="34" charset="0"/>
              </a:rPr>
              <a:t>associated with driving by </a:t>
            </a:r>
            <a:r>
              <a:rPr lang="en-US" sz="2400" b="1" kern="0" dirty="0">
                <a:solidFill>
                  <a:srgbClr val="C00000"/>
                </a:solidFill>
                <a:latin typeface="Calibri" panose="020F0502020204030204" pitchFamily="34" charset="0"/>
                <a:cs typeface="Calibri" panose="020F0502020204030204" pitchFamily="34" charset="0"/>
              </a:rPr>
              <a:t>37%.	</a:t>
            </a:r>
            <a:r>
              <a:rPr lang="en-US" sz="1100" i="1" dirty="0">
                <a:solidFill>
                  <a:srgbClr val="C00000"/>
                </a:solidFill>
                <a:latin typeface="Calibri" panose="020F0502020204030204" pitchFamily="34" charset="0"/>
                <a:cs typeface="Calibri" panose="020F0502020204030204" pitchFamily="34" charset="0"/>
              </a:rPr>
              <a:t>Source: Carnegie Mellon University, 2008</a:t>
            </a:r>
            <a:endParaRPr lang="en-US" sz="1100" i="1" kern="0" dirty="0">
              <a:solidFill>
                <a:srgbClr val="C00000"/>
              </a:solidFill>
              <a:latin typeface="Calibri" panose="020F0502020204030204" pitchFamily="34" charset="0"/>
              <a:cs typeface="Calibri" panose="020F0502020204030204" pitchFamily="34" charset="0"/>
            </a:endParaRPr>
          </a:p>
          <a:p>
            <a:pPr marL="342900" lvl="1" indent="-342900" eaLnBrk="0" hangingPunct="0">
              <a:spcBef>
                <a:spcPts val="300"/>
              </a:spcBef>
              <a:spcAft>
                <a:spcPts val="300"/>
              </a:spcAft>
              <a:buFont typeface="Arial" panose="020B0604020202020204" pitchFamily="34" charset="0"/>
              <a:buChar char="•"/>
              <a:tabLst>
                <a:tab pos="7548563" algn="r"/>
              </a:tabLst>
              <a:defRPr/>
            </a:pPr>
            <a:r>
              <a:rPr lang="en-US" dirty="0">
                <a:latin typeface="Calibri" panose="020F0502020204030204" pitchFamily="34" charset="0"/>
                <a:cs typeface="Calibri" panose="020F0502020204030204" pitchFamily="34" charset="0"/>
              </a:rPr>
              <a:t>Almost </a:t>
            </a:r>
            <a:r>
              <a:rPr lang="en-US" sz="2400" b="1" kern="0" dirty="0">
                <a:solidFill>
                  <a:srgbClr val="C00000"/>
                </a:solidFill>
                <a:latin typeface="Calibri" panose="020F0502020204030204" pitchFamily="34" charset="0"/>
                <a:cs typeface="Calibri" panose="020F0502020204030204" pitchFamily="34" charset="0"/>
              </a:rPr>
              <a:t>80 percent </a:t>
            </a:r>
            <a:r>
              <a:rPr lang="en-US" dirty="0">
                <a:latin typeface="Calibri" panose="020F0502020204030204" pitchFamily="34" charset="0"/>
                <a:cs typeface="Calibri" panose="020F0502020204030204" pitchFamily="34" charset="0"/>
              </a:rPr>
              <a:t>of all crashes involved the </a:t>
            </a:r>
            <a:r>
              <a:rPr lang="en-US" sz="2400" b="1" kern="0" dirty="0">
                <a:solidFill>
                  <a:srgbClr val="C00000"/>
                </a:solidFill>
                <a:latin typeface="Calibri" panose="020F0502020204030204" pitchFamily="34" charset="0"/>
                <a:cs typeface="Calibri" panose="020F0502020204030204" pitchFamily="34" charset="0"/>
              </a:rPr>
              <a:t>driver looking away </a:t>
            </a:r>
            <a:r>
              <a:rPr lang="en-US" dirty="0">
                <a:latin typeface="Calibri" panose="020F0502020204030204" pitchFamily="34" charset="0"/>
                <a:cs typeface="Calibri" panose="020F0502020204030204" pitchFamily="34" charset="0"/>
              </a:rPr>
              <a:t>from the forward roadway just prior to the onset of the crash.	</a:t>
            </a:r>
            <a:r>
              <a:rPr lang="en-US" sz="1100" i="1" dirty="0">
                <a:solidFill>
                  <a:srgbClr val="C00000"/>
                </a:solidFill>
                <a:latin typeface="Calibri" panose="020F0502020204030204" pitchFamily="34" charset="0"/>
                <a:cs typeface="Calibri" panose="020F0502020204030204" pitchFamily="34" charset="0"/>
              </a:rPr>
              <a:t>Source: VTTI 100-Car Study, 2006 </a:t>
            </a:r>
          </a:p>
          <a:p>
            <a:pPr marL="285750" indent="-285750">
              <a:lnSpc>
                <a:spcPts val="2600"/>
              </a:lnSpc>
              <a:spcBef>
                <a:spcPts val="600"/>
              </a:spcBef>
              <a:spcAft>
                <a:spcPts val="0"/>
              </a:spcAft>
              <a:buFont typeface="Arial" panose="020B0604020202020204" pitchFamily="34" charset="0"/>
              <a:buChar char="•"/>
              <a:tabLst>
                <a:tab pos="7772400" algn="r"/>
              </a:tabLst>
            </a:pPr>
            <a:r>
              <a:rPr lang="en-US" dirty="0">
                <a:latin typeface="Calibri" panose="020F0502020204030204" pitchFamily="34" charset="0"/>
                <a:cs typeface="Calibri" panose="020F0502020204030204" pitchFamily="34" charset="0"/>
              </a:rPr>
              <a:t>Sending or receiving a text takes a </a:t>
            </a:r>
            <a:r>
              <a:rPr lang="en-US" sz="2400" b="1" kern="0" dirty="0">
                <a:solidFill>
                  <a:srgbClr val="C00000"/>
                </a:solidFill>
                <a:latin typeface="Calibri" panose="020F0502020204030204" pitchFamily="34" charset="0"/>
                <a:cs typeface="Calibri" panose="020F0502020204030204" pitchFamily="34" charset="0"/>
              </a:rPr>
              <a:t>driver's eyes from the road </a:t>
            </a:r>
            <a:r>
              <a:rPr lang="en-US" dirty="0">
                <a:latin typeface="Calibri" panose="020F0502020204030204" pitchFamily="34" charset="0"/>
                <a:cs typeface="Calibri" panose="020F0502020204030204" pitchFamily="34" charset="0"/>
              </a:rPr>
              <a:t>for an average of </a:t>
            </a:r>
            <a:r>
              <a:rPr lang="en-US" sz="2400" b="1" kern="0" dirty="0">
                <a:solidFill>
                  <a:srgbClr val="C00000"/>
                </a:solidFill>
                <a:latin typeface="Calibri" panose="020F0502020204030204" pitchFamily="34" charset="0"/>
                <a:cs typeface="Calibri" panose="020F0502020204030204" pitchFamily="34" charset="0"/>
              </a:rPr>
              <a:t>4.6 seconds</a:t>
            </a:r>
            <a:r>
              <a:rPr lang="en-US" dirty="0">
                <a:latin typeface="Calibri" panose="020F0502020204030204" pitchFamily="34" charset="0"/>
                <a:cs typeface="Calibri" panose="020F0502020204030204" pitchFamily="34" charset="0"/>
              </a:rPr>
              <a:t>, equivalent to driving the length of a football field at highway speed, blind.	</a:t>
            </a:r>
            <a:r>
              <a:rPr lang="en-US" sz="1100" i="1" dirty="0">
                <a:solidFill>
                  <a:srgbClr val="C00000"/>
                </a:solidFill>
                <a:latin typeface="Calibri" panose="020F0502020204030204" pitchFamily="34" charset="0"/>
                <a:cs typeface="Calibri" panose="020F0502020204030204" pitchFamily="34" charset="0"/>
              </a:rPr>
              <a:t>Source: VTTI Driver Distraction in Commercial Vehicles, 2009</a:t>
            </a:r>
          </a:p>
          <a:p>
            <a:pPr marL="285750" indent="-285750">
              <a:lnSpc>
                <a:spcPts val="2600"/>
              </a:lnSpc>
              <a:spcBef>
                <a:spcPts val="600"/>
              </a:spcBef>
              <a:spcAft>
                <a:spcPts val="0"/>
              </a:spcAft>
              <a:buFont typeface="Arial" panose="020B0604020202020204" pitchFamily="34" charset="0"/>
              <a:buChar char="•"/>
              <a:tabLst>
                <a:tab pos="7772400" algn="r"/>
              </a:tabLst>
            </a:pPr>
            <a:r>
              <a:rPr lang="en-US" kern="0" dirty="0">
                <a:solidFill>
                  <a:srgbClr val="000000"/>
                </a:solidFill>
                <a:latin typeface="Calibri" panose="020F0502020204030204" pitchFamily="34" charset="0"/>
                <a:cs typeface="Calibri" panose="020F0502020204030204" pitchFamily="34" charset="0"/>
              </a:rPr>
              <a:t>Text messaging </a:t>
            </a:r>
            <a:r>
              <a:rPr lang="en-US" dirty="0">
                <a:latin typeface="Calibri" panose="020F0502020204030204" pitchFamily="34" charset="0"/>
                <a:cs typeface="Calibri" panose="020F0502020204030204" pitchFamily="34" charset="0"/>
              </a:rPr>
              <a:t>creates a crash risk  </a:t>
            </a:r>
            <a:r>
              <a:rPr lang="en-US" sz="2400" b="1" kern="0" dirty="0">
                <a:solidFill>
                  <a:srgbClr val="C00000"/>
                </a:solidFill>
                <a:latin typeface="Calibri" panose="020F0502020204030204" pitchFamily="34" charset="0"/>
                <a:cs typeface="Calibri" panose="020F0502020204030204" pitchFamily="34" charset="0"/>
              </a:rPr>
              <a:t>23 times worse </a:t>
            </a:r>
            <a:r>
              <a:rPr lang="en-US" dirty="0">
                <a:latin typeface="Calibri" panose="020F0502020204030204" pitchFamily="34" charset="0"/>
                <a:cs typeface="Calibri" panose="020F0502020204030204" pitchFamily="34" charset="0"/>
              </a:rPr>
              <a:t>than driving while not distracted.	</a:t>
            </a:r>
            <a:r>
              <a:rPr lang="en-US" sz="1100" i="1" dirty="0">
                <a:solidFill>
                  <a:srgbClr val="C00000"/>
                </a:solidFill>
                <a:latin typeface="Calibri" panose="020F0502020204030204" pitchFamily="34" charset="0"/>
                <a:cs typeface="Calibri" panose="020F0502020204030204" pitchFamily="34" charset="0"/>
              </a:rPr>
              <a:t>Source: VTTI Driver Distraction in Commercial Vehicles, 2009</a:t>
            </a:r>
          </a:p>
        </p:txBody>
      </p:sp>
      <p:sp>
        <p:nvSpPr>
          <p:cNvPr id="15" name="Slide Number Placeholder 14"/>
          <p:cNvSpPr>
            <a:spLocks noGrp="1"/>
          </p:cNvSpPr>
          <p:nvPr>
            <p:ph type="sldNum" sz="quarter" idx="10"/>
          </p:nvPr>
        </p:nvSpPr>
        <p:spPr/>
        <p:txBody>
          <a:bodyPr/>
          <a:lstStyle/>
          <a:p>
            <a:pPr>
              <a:defRPr/>
            </a:pPr>
            <a:fld id="{08E7167A-E6FD-4693-BD6E-551009555FB6}" type="slidenum">
              <a:rPr lang="en-US" smtClean="0"/>
              <a:pPr>
                <a:defRPr/>
              </a:pPr>
              <a:t>25</a:t>
            </a:fld>
            <a:endParaRPr lang="en-US" dirty="0"/>
          </a:p>
        </p:txBody>
      </p:sp>
      <p:pic>
        <p:nvPicPr>
          <p:cNvPr id="4" name="2Clip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86675" y="510466"/>
            <a:ext cx="1219200" cy="91440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829843"/>
      </p:ext>
    </p:extLst>
  </p:cSld>
  <p:clrMapOvr>
    <a:masterClrMapping/>
  </p:clrMapOvr>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82"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solidFill>
                <a:srgbClr val="FFFFFF"/>
              </a:solidFill>
            </a:endParaRPr>
          </a:p>
        </p:txBody>
      </p:sp>
      <p:sp>
        <p:nvSpPr>
          <p:cNvPr id="1027" name="Title 1"/>
          <p:cNvSpPr>
            <a:spLocks noGrp="1"/>
          </p:cNvSpPr>
          <p:nvPr>
            <p:ph type="title" idx="4294967295"/>
          </p:nvPr>
        </p:nvSpPr>
        <p:spPr/>
        <p:txBody>
          <a:bodyPr/>
          <a:lstStyle/>
          <a:p>
            <a:r>
              <a:rPr lang="en-US" altLang="en-US" dirty="0"/>
              <a:t>Brain Games</a:t>
            </a:r>
          </a:p>
        </p:txBody>
      </p:sp>
      <p:sp>
        <p:nvSpPr>
          <p:cNvPr id="1028" name="Slide Number Placeholder 3"/>
          <p:cNvSpPr txBox="1">
            <a:spLocks noGrp="1"/>
          </p:cNvSpPr>
          <p:nvPr/>
        </p:nvSpPr>
        <p:spPr bwMode="auto">
          <a:xfrm>
            <a:off x="4098925" y="6245225"/>
            <a:ext cx="8858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1DA90C51-25F7-44A2-9A2E-37DBA4F3F730}" type="slidenum">
              <a:rPr lang="en-US" altLang="en-US" sz="1000">
                <a:solidFill>
                  <a:srgbClr val="3C3C3B"/>
                </a:solidFill>
              </a:rPr>
              <a:pPr/>
              <a:t>26</a:t>
            </a:fld>
            <a:endParaRPr lang="en-US" altLang="en-US" sz="1000" dirty="0">
              <a:solidFill>
                <a:srgbClr val="3C3C3B"/>
              </a:solidFill>
            </a:endParaRPr>
          </a:p>
        </p:txBody>
      </p:sp>
      <p:pic>
        <p:nvPicPr>
          <p:cNvPr id="2" name="Brain Gam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82" y="371475"/>
            <a:ext cx="9144000" cy="6115050"/>
          </a:xfrm>
          <a:prstGeom prst="rect">
            <a:avLst/>
          </a:prstGeom>
        </p:spPr>
      </p:pic>
    </p:spTree>
    <p:extLst>
      <p:ext uri="{BB962C8B-B14F-4D97-AF65-F5344CB8AC3E}">
        <p14:creationId xmlns:p14="http://schemas.microsoft.com/office/powerpoint/2010/main" val="248324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628650" y="365127"/>
            <a:ext cx="7886700" cy="695324"/>
          </a:xfrm>
        </p:spPr>
        <p:txBody>
          <a:bodyPr/>
          <a:lstStyle/>
          <a:p>
            <a:r>
              <a:rPr lang="en-US" b="1" dirty="0">
                <a:solidFill>
                  <a:srgbClr val="002060"/>
                </a:solidFill>
              </a:rPr>
              <a:t>Managing Distracted Driving</a:t>
            </a:r>
          </a:p>
        </p:txBody>
      </p:sp>
      <p:sp>
        <p:nvSpPr>
          <p:cNvPr id="20" name="Content Placeholder 2"/>
          <p:cNvSpPr>
            <a:spLocks noGrp="1"/>
          </p:cNvSpPr>
          <p:nvPr>
            <p:ph sz="quarter" idx="1"/>
          </p:nvPr>
        </p:nvSpPr>
        <p:spPr>
          <a:xfrm>
            <a:off x="457200" y="1066800"/>
            <a:ext cx="8458200" cy="1752600"/>
          </a:xfrm>
        </p:spPr>
        <p:txBody>
          <a:bodyPr/>
          <a:lstStyle/>
          <a:p>
            <a:pPr>
              <a:spcBef>
                <a:spcPts val="0"/>
              </a:spcBef>
              <a:spcAft>
                <a:spcPts val="400"/>
              </a:spcAft>
            </a:pPr>
            <a:r>
              <a:rPr lang="en-US" sz="2000" dirty="0"/>
              <a:t>Have a formal distracted driving policy</a:t>
            </a:r>
          </a:p>
          <a:p>
            <a:pPr>
              <a:spcBef>
                <a:spcPts val="0"/>
              </a:spcBef>
              <a:spcAft>
                <a:spcPts val="400"/>
              </a:spcAft>
            </a:pPr>
            <a:r>
              <a:rPr lang="en-US" sz="2000" dirty="0"/>
              <a:t>Educate employees about the need to stay focused on driving</a:t>
            </a:r>
          </a:p>
          <a:p>
            <a:pPr>
              <a:spcBef>
                <a:spcPts val="0"/>
              </a:spcBef>
              <a:spcAft>
                <a:spcPts val="400"/>
              </a:spcAft>
            </a:pPr>
            <a:r>
              <a:rPr lang="en-US" sz="2000" dirty="0"/>
              <a:t>Avoid contacting employees while they are driving</a:t>
            </a:r>
          </a:p>
          <a:p>
            <a:pPr>
              <a:spcBef>
                <a:spcPts val="0"/>
              </a:spcBef>
              <a:spcAft>
                <a:spcPts val="400"/>
              </a:spcAft>
            </a:pPr>
            <a:r>
              <a:rPr lang="en-US" sz="2000" dirty="0"/>
              <a:t>Set a good example by following your policy</a:t>
            </a:r>
          </a:p>
          <a:p>
            <a:endParaRPr lang="en-US" sz="2000" dirty="0"/>
          </a:p>
        </p:txBody>
      </p:sp>
      <p:sp>
        <p:nvSpPr>
          <p:cNvPr id="3" name="Slide Number Placeholder 2"/>
          <p:cNvSpPr>
            <a:spLocks noGrp="1"/>
          </p:cNvSpPr>
          <p:nvPr>
            <p:ph type="sldNum" sz="quarter" idx="10"/>
          </p:nvPr>
        </p:nvSpPr>
        <p:spPr>
          <a:xfrm>
            <a:off x="8534400" y="6026150"/>
            <a:ext cx="457200" cy="457200"/>
          </a:xfrm>
        </p:spPr>
        <p:txBody>
          <a:bodyPr/>
          <a:lstStyle/>
          <a:p>
            <a:fld id="{08E7167A-E6FD-4693-BD6E-551009555FB6}" type="slidenum">
              <a:rPr lang="en-US" smtClean="0"/>
              <a:pPr/>
              <a:t>27</a:t>
            </a:fld>
            <a:endParaRPr lang="en-US" dirty="0"/>
          </a:p>
        </p:txBody>
      </p:sp>
      <p:grpSp>
        <p:nvGrpSpPr>
          <p:cNvPr id="22" name="Group 21"/>
          <p:cNvGrpSpPr>
            <a:grpSpLocks/>
          </p:cNvGrpSpPr>
          <p:nvPr/>
        </p:nvGrpSpPr>
        <p:grpSpPr bwMode="auto">
          <a:xfrm>
            <a:off x="3058357" y="4038600"/>
            <a:ext cx="5791200" cy="1073150"/>
            <a:chOff x="3638168" y="2822575"/>
            <a:chExt cx="5791200" cy="1073150"/>
          </a:xfrm>
        </p:grpSpPr>
        <p:sp>
          <p:nvSpPr>
            <p:cNvPr id="23" name="Straight Connector 22"/>
            <p:cNvSpPr/>
            <p:nvPr/>
          </p:nvSpPr>
          <p:spPr bwMode="auto">
            <a:xfrm>
              <a:off x="3638168" y="3364498"/>
              <a:ext cx="2651760" cy="0"/>
            </a:xfrm>
            <a:prstGeom prst="line">
              <a:avLst/>
            </a:prstGeom>
            <a:ln w="28575">
              <a:solidFill>
                <a:schemeClr val="tx1"/>
              </a:solidFill>
            </a:ln>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Oval 23"/>
            <p:cNvSpPr/>
            <p:nvPr/>
          </p:nvSpPr>
          <p:spPr bwMode="auto">
            <a:xfrm>
              <a:off x="6299324" y="2822575"/>
              <a:ext cx="1072644" cy="1073150"/>
            </a:xfrm>
            <a:prstGeom prst="ellipse">
              <a:avLst/>
            </a:prstGeom>
            <a:blipFill dpi="0" rotWithShape="1">
              <a:blip r:embed="rId3" cstate="screen">
                <a:extLst>
                  <a:ext uri="{28A0092B-C50C-407E-A947-70E740481C1C}">
                    <a14:useLocalDpi xmlns:a14="http://schemas.microsoft.com/office/drawing/2010/main"/>
                  </a:ext>
                </a:extLst>
              </a:blip>
              <a:srcRect/>
              <a:stretch>
                <a:fillRect t="3000" b="3000"/>
              </a:stretch>
            </a:blipFill>
            <a:ln w="25400">
              <a:solidFill>
                <a:schemeClr val="tx1">
                  <a:lumMod val="65000"/>
                  <a:lumOff val="35000"/>
                </a:schemeClr>
              </a:solidFill>
            </a:ln>
            <a:effectLst>
              <a:outerShdw blurRad="76200" dir="13500000" sy="23000" kx="1200000" algn="br" rotWithShape="0">
                <a:prstClr val="black">
                  <a:alpha val="20000"/>
                </a:prstClr>
              </a:outerShdw>
            </a:effectLst>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5" name="Freeform 24"/>
            <p:cNvSpPr/>
            <p:nvPr/>
          </p:nvSpPr>
          <p:spPr bwMode="auto">
            <a:xfrm>
              <a:off x="7399338" y="2822575"/>
              <a:ext cx="2030030" cy="899822"/>
            </a:xfrm>
            <a:custGeom>
              <a:avLst/>
              <a:gdLst>
                <a:gd name="connsiteX0" fmla="*/ 0 w 1438431"/>
                <a:gd name="connsiteY0" fmla="*/ 0 h 1072515"/>
                <a:gd name="connsiteX1" fmla="*/ 1438431 w 1438431"/>
                <a:gd name="connsiteY1" fmla="*/ 0 h 1072515"/>
                <a:gd name="connsiteX2" fmla="*/ 1438431 w 1438431"/>
                <a:gd name="connsiteY2" fmla="*/ 1072515 h 1072515"/>
                <a:gd name="connsiteX3" fmla="*/ 0 w 1438431"/>
                <a:gd name="connsiteY3" fmla="*/ 1072515 h 1072515"/>
                <a:gd name="connsiteX4" fmla="*/ 0 w 1438431"/>
                <a:gd name="connsiteY4" fmla="*/ 0 h 10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431" h="1072515">
                  <a:moveTo>
                    <a:pt x="0" y="0"/>
                  </a:moveTo>
                  <a:lnTo>
                    <a:pt x="1438431" y="0"/>
                  </a:lnTo>
                  <a:lnTo>
                    <a:pt x="1438431" y="1072515"/>
                  </a:lnTo>
                  <a:lnTo>
                    <a:pt x="0" y="1072515"/>
                  </a:lnTo>
                  <a:lnTo>
                    <a:pt x="0" y="0"/>
                  </a:lnTo>
                  <a:close/>
                </a:path>
              </a:pathLst>
            </a:custGeom>
            <a:ln>
              <a:noFill/>
            </a:ln>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7150" tIns="0" rIns="57150" bIns="0" spcCol="1270" anchor="ctr"/>
            <a:lstStyle/>
            <a:p>
              <a:pPr defTabSz="666750">
                <a:lnSpc>
                  <a:spcPct val="90000"/>
                </a:lnSpc>
                <a:spcAft>
                  <a:spcPct val="35000"/>
                </a:spcAft>
                <a:defRPr/>
              </a:pPr>
              <a:r>
                <a:rPr lang="en-US" sz="1600" b="1" i="1" dirty="0">
                  <a:latin typeface="Calibri" panose="020F0502020204030204" pitchFamily="34" charset="0"/>
                  <a:cs typeface="Calibri" panose="020F0502020204030204" pitchFamily="34" charset="0"/>
                </a:rPr>
                <a:t>Manual </a:t>
              </a:r>
              <a:br>
                <a:rPr lang="en-US" sz="1600" b="1" i="1" dirty="0">
                  <a:latin typeface="Calibri" panose="020F0502020204030204" pitchFamily="34" charset="0"/>
                  <a:cs typeface="Calibri" panose="020F0502020204030204" pitchFamily="34" charset="0"/>
                </a:rPr>
              </a:br>
              <a:r>
                <a:rPr lang="en-US" sz="1600"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Hands off the wheel</a:t>
              </a:r>
            </a:p>
          </p:txBody>
        </p:sp>
      </p:grpSp>
      <p:grpSp>
        <p:nvGrpSpPr>
          <p:cNvPr id="26" name="Group 25"/>
          <p:cNvGrpSpPr>
            <a:grpSpLocks/>
          </p:cNvGrpSpPr>
          <p:nvPr/>
        </p:nvGrpSpPr>
        <p:grpSpPr bwMode="auto">
          <a:xfrm>
            <a:off x="2372557" y="4724400"/>
            <a:ext cx="5638800" cy="1073150"/>
            <a:chOff x="3322999" y="4073525"/>
            <a:chExt cx="5638800" cy="1073150"/>
          </a:xfrm>
        </p:grpSpPr>
        <p:sp>
          <p:nvSpPr>
            <p:cNvPr id="27" name="Straight Connector 26"/>
            <p:cNvSpPr/>
            <p:nvPr/>
          </p:nvSpPr>
          <p:spPr bwMode="auto">
            <a:xfrm>
              <a:off x="3322999" y="4610100"/>
              <a:ext cx="2103120" cy="0"/>
            </a:xfrm>
            <a:prstGeom prst="line">
              <a:avLst/>
            </a:prstGeom>
            <a:ln w="28575">
              <a:solidFill>
                <a:schemeClr val="tx1"/>
              </a:solidFill>
            </a:ln>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8" name="Oval 27"/>
            <p:cNvSpPr/>
            <p:nvPr/>
          </p:nvSpPr>
          <p:spPr bwMode="auto">
            <a:xfrm>
              <a:off x="4840649" y="4073525"/>
              <a:ext cx="1073150" cy="107315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25400">
              <a:solidFill>
                <a:schemeClr val="accent1">
                  <a:lumMod val="75000"/>
                </a:schemeClr>
              </a:solidFill>
            </a:ln>
            <a:effectLst>
              <a:outerShdw blurRad="76200" dir="13500000" sy="23000" kx="1200000" algn="br" rotWithShape="0">
                <a:prstClr val="black">
                  <a:alpha val="20000"/>
                </a:prstClr>
              </a:outerShdw>
            </a:effectLst>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9" name="Freeform 28"/>
            <p:cNvSpPr/>
            <p:nvPr/>
          </p:nvSpPr>
          <p:spPr bwMode="auto">
            <a:xfrm>
              <a:off x="5989999" y="4073525"/>
              <a:ext cx="2971800" cy="1073150"/>
            </a:xfrm>
            <a:custGeom>
              <a:avLst/>
              <a:gdLst>
                <a:gd name="connsiteX0" fmla="*/ 0 w 1236381"/>
                <a:gd name="connsiteY0" fmla="*/ 0 h 1072515"/>
                <a:gd name="connsiteX1" fmla="*/ 1236381 w 1236381"/>
                <a:gd name="connsiteY1" fmla="*/ 0 h 1072515"/>
                <a:gd name="connsiteX2" fmla="*/ 1236381 w 1236381"/>
                <a:gd name="connsiteY2" fmla="*/ 1072515 h 1072515"/>
                <a:gd name="connsiteX3" fmla="*/ 0 w 1236381"/>
                <a:gd name="connsiteY3" fmla="*/ 1072515 h 1072515"/>
                <a:gd name="connsiteX4" fmla="*/ 0 w 1236381"/>
                <a:gd name="connsiteY4" fmla="*/ 0 h 10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381" h="1072515">
                  <a:moveTo>
                    <a:pt x="0" y="0"/>
                  </a:moveTo>
                  <a:lnTo>
                    <a:pt x="1236381" y="0"/>
                  </a:lnTo>
                  <a:lnTo>
                    <a:pt x="1236381" y="1072515"/>
                  </a:lnTo>
                  <a:lnTo>
                    <a:pt x="0" y="1072515"/>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7150" tIns="0" rIns="57150" bIns="0" spcCol="1270" anchor="ctr"/>
            <a:lstStyle/>
            <a:p>
              <a:pPr defTabSz="666750">
                <a:spcAft>
                  <a:spcPts val="0"/>
                </a:spcAft>
                <a:defRPr/>
              </a:pPr>
              <a:r>
                <a:rPr lang="en-US" sz="1600" b="1" i="1" dirty="0">
                  <a:latin typeface="Calibri" panose="020F0502020204030204" pitchFamily="34" charset="0"/>
                  <a:cs typeface="Calibri" panose="020F0502020204030204" pitchFamily="34" charset="0"/>
                </a:rPr>
                <a:t>Cognitive</a:t>
              </a:r>
            </a:p>
            <a:p>
              <a:pPr defTabSz="666750">
                <a:spcAft>
                  <a:spcPts val="0"/>
                </a:spcAft>
                <a:defRPr/>
              </a:pPr>
              <a:r>
                <a:rPr lang="en-US" sz="1600"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Mind off the basic task of driving</a:t>
              </a:r>
            </a:p>
          </p:txBody>
        </p:sp>
      </p:grpSp>
      <p:grpSp>
        <p:nvGrpSpPr>
          <p:cNvPr id="30" name="Group 29"/>
          <p:cNvGrpSpPr>
            <a:grpSpLocks/>
          </p:cNvGrpSpPr>
          <p:nvPr/>
        </p:nvGrpSpPr>
        <p:grpSpPr bwMode="auto">
          <a:xfrm>
            <a:off x="2677357" y="3048000"/>
            <a:ext cx="5371136" cy="1293993"/>
            <a:chOff x="2968244" y="1288743"/>
            <a:chExt cx="5371136" cy="1293993"/>
          </a:xfrm>
        </p:grpSpPr>
        <p:sp>
          <p:nvSpPr>
            <p:cNvPr id="31" name="Straight Connector 30"/>
            <p:cNvSpPr/>
            <p:nvPr/>
          </p:nvSpPr>
          <p:spPr bwMode="auto">
            <a:xfrm>
              <a:off x="2968244" y="2049336"/>
              <a:ext cx="2194560" cy="0"/>
            </a:xfrm>
            <a:prstGeom prst="line">
              <a:avLst/>
            </a:prstGeom>
            <a:ln w="28575">
              <a:solidFill>
                <a:schemeClr val="tx1"/>
              </a:solidFill>
            </a:ln>
          </p:spPr>
          <p:style>
            <a:lnRef idx="2">
              <a:schemeClr val="dk2">
                <a:shade val="60000"/>
                <a:hueOff val="0"/>
                <a:satOff val="0"/>
                <a:lumOff val="0"/>
                <a:alphaOff val="0"/>
              </a:schemeClr>
            </a:lnRef>
            <a:fillRef idx="0">
              <a:schemeClr val="dk2">
                <a:hueOff val="0"/>
                <a:satOff val="0"/>
                <a:lumOff val="0"/>
                <a:alphaOff val="0"/>
              </a:schemeClr>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2" name="Oval 31"/>
            <p:cNvSpPr/>
            <p:nvPr/>
          </p:nvSpPr>
          <p:spPr bwMode="auto">
            <a:xfrm>
              <a:off x="4720844" y="1509586"/>
              <a:ext cx="1073150" cy="1073150"/>
            </a:xfrm>
            <a:prstGeom prst="ellipse">
              <a:avLst/>
            </a:prstGeom>
            <a:blipFill>
              <a:blip r:embed="rId5" cstate="screen">
                <a:extLst>
                  <a:ext uri="{28A0092B-C50C-407E-A947-70E740481C1C}">
                    <a14:useLocalDpi xmlns:a14="http://schemas.microsoft.com/office/drawing/2010/main"/>
                  </a:ext>
                </a:extLst>
              </a:blip>
              <a:srcRect/>
              <a:stretch>
                <a:fillRect/>
              </a:stretch>
            </a:blipFill>
            <a:ln w="25400">
              <a:solidFill>
                <a:srgbClr val="C00000"/>
              </a:solidFill>
            </a:ln>
            <a:effectLst>
              <a:outerShdw blurRad="76200" dir="13500000" sy="23000" kx="1200000" algn="br" rotWithShape="0">
                <a:prstClr val="black">
                  <a:alpha val="20000"/>
                </a:prstClr>
              </a:outerShdw>
            </a:effectLst>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3" name="Freeform 32"/>
            <p:cNvSpPr/>
            <p:nvPr/>
          </p:nvSpPr>
          <p:spPr bwMode="auto">
            <a:xfrm>
              <a:off x="5863844" y="1288743"/>
              <a:ext cx="2475536" cy="1073150"/>
            </a:xfrm>
            <a:custGeom>
              <a:avLst/>
              <a:gdLst>
                <a:gd name="connsiteX0" fmla="*/ 0 w 1235057"/>
                <a:gd name="connsiteY0" fmla="*/ 0 h 1072515"/>
                <a:gd name="connsiteX1" fmla="*/ 1235057 w 1235057"/>
                <a:gd name="connsiteY1" fmla="*/ 0 h 1072515"/>
                <a:gd name="connsiteX2" fmla="*/ 1235057 w 1235057"/>
                <a:gd name="connsiteY2" fmla="*/ 1072515 h 1072515"/>
                <a:gd name="connsiteX3" fmla="*/ 0 w 1235057"/>
                <a:gd name="connsiteY3" fmla="*/ 1072515 h 1072515"/>
                <a:gd name="connsiteX4" fmla="*/ 0 w 1235057"/>
                <a:gd name="connsiteY4" fmla="*/ 0 h 10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057" h="1072515">
                  <a:moveTo>
                    <a:pt x="0" y="0"/>
                  </a:moveTo>
                  <a:lnTo>
                    <a:pt x="1235057" y="0"/>
                  </a:lnTo>
                  <a:lnTo>
                    <a:pt x="1235057" y="1072515"/>
                  </a:lnTo>
                  <a:lnTo>
                    <a:pt x="0" y="1072515"/>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57150" tIns="0" rIns="57150" bIns="0" spcCol="1270" anchor="ctr"/>
            <a:lstStyle/>
            <a:p>
              <a:pPr defTabSz="666750">
                <a:spcAft>
                  <a:spcPts val="0"/>
                </a:spcAft>
                <a:defRPr/>
              </a:pPr>
              <a:r>
                <a:rPr lang="en-US" sz="1600" b="1" i="1" dirty="0">
                  <a:latin typeface="Calibri" panose="020F0502020204030204" pitchFamily="34" charset="0"/>
                  <a:cs typeface="Calibri" panose="020F0502020204030204" pitchFamily="34" charset="0"/>
                </a:rPr>
                <a:t>Visual</a:t>
              </a:r>
              <a:br>
                <a:rPr lang="en-US" sz="1600" b="1" i="1" dirty="0">
                  <a:latin typeface="Calibri" panose="020F0502020204030204" pitchFamily="34" charset="0"/>
                  <a:cs typeface="Calibri" panose="020F0502020204030204" pitchFamily="34" charset="0"/>
                </a:rPr>
              </a:br>
              <a:r>
                <a:rPr lang="en-US" sz="1600" b="1"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Eyes away from the road</a:t>
              </a:r>
            </a:p>
          </p:txBody>
        </p:sp>
      </p:grpSp>
      <p:sp>
        <p:nvSpPr>
          <p:cNvPr id="18" name="Oval 17"/>
          <p:cNvSpPr/>
          <p:nvPr/>
        </p:nvSpPr>
        <p:spPr>
          <a:xfrm>
            <a:off x="924757" y="3206750"/>
            <a:ext cx="2254249" cy="2254249"/>
          </a:xfrm>
          <a:prstGeom prst="ellipse">
            <a:avLst/>
          </a:prstGeom>
          <a:solidFill>
            <a:srgbClr val="C00000"/>
          </a:solidFill>
          <a:ln w="31750">
            <a:noFill/>
          </a:ln>
          <a:effectLst>
            <a:outerShdw blurRad="76200" dir="13500000" sy="23000" kx="1200000" algn="br" rotWithShape="0">
              <a:prstClr val="black">
                <a:alpha val="20000"/>
              </a:prstClr>
            </a:outerShdw>
          </a:effectLst>
        </p:spPr>
        <p:style>
          <a:lnRef idx="3">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18"/>
          <p:cNvSpPr/>
          <p:nvPr/>
        </p:nvSpPr>
        <p:spPr>
          <a:xfrm>
            <a:off x="1077157" y="3511550"/>
            <a:ext cx="1859477" cy="1459641"/>
          </a:xfrm>
          <a:custGeom>
            <a:avLst/>
            <a:gdLst>
              <a:gd name="connsiteX0" fmla="*/ 0 w 2880128"/>
              <a:gd name="connsiteY0" fmla="*/ 0 h 1354572"/>
              <a:gd name="connsiteX1" fmla="*/ 2880128 w 2880128"/>
              <a:gd name="connsiteY1" fmla="*/ 0 h 1354572"/>
              <a:gd name="connsiteX2" fmla="*/ 2880128 w 2880128"/>
              <a:gd name="connsiteY2" fmla="*/ 1354572 h 1354572"/>
              <a:gd name="connsiteX3" fmla="*/ 0 w 2880128"/>
              <a:gd name="connsiteY3" fmla="*/ 1354572 h 1354572"/>
              <a:gd name="connsiteX4" fmla="*/ 0 w 2880128"/>
              <a:gd name="connsiteY4" fmla="*/ 0 h 1354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128" h="1354572">
                <a:moveTo>
                  <a:pt x="0" y="0"/>
                </a:moveTo>
                <a:lnTo>
                  <a:pt x="2880128" y="0"/>
                </a:lnTo>
                <a:lnTo>
                  <a:pt x="2880128" y="1354572"/>
                </a:lnTo>
                <a:lnTo>
                  <a:pt x="0" y="1354572"/>
                </a:lnTo>
                <a:lnTo>
                  <a:pt x="0" y="0"/>
                </a:lnTo>
                <a:close/>
              </a:path>
            </a:pathLst>
          </a:custGeom>
          <a:noFill/>
          <a:ln>
            <a:noFill/>
          </a:ln>
          <a:effectLst/>
          <a:sp3d/>
        </p:spPr>
        <p:style>
          <a:lnRef idx="3">
            <a:scrgbClr r="0" g="0" b="0"/>
          </a:lnRef>
          <a:fillRef idx="1">
            <a:scrgbClr r="0" g="0" b="0"/>
          </a:fillRef>
          <a:effectRef idx="1">
            <a:scrgbClr r="0" g="0" b="0"/>
          </a:effectRef>
          <a:fontRef idx="minor">
            <a:schemeClr val="dk2">
              <a:hueOff val="0"/>
              <a:satOff val="0"/>
              <a:lumOff val="0"/>
              <a:alphaOff val="0"/>
            </a:schemeClr>
          </a:fontRef>
        </p:style>
        <p:txBody>
          <a:bodyPr lIns="0" tIns="0" rIns="0" bIns="0" spcCol="1270" anchor="b"/>
          <a:lstStyle/>
          <a:p>
            <a:pPr algn="ctr" defTabSz="889000">
              <a:lnSpc>
                <a:spcPts val="2600"/>
              </a:lnSpc>
              <a:spcAft>
                <a:spcPts val="0"/>
              </a:spcAft>
              <a:defRPr/>
            </a:pPr>
            <a:r>
              <a:rPr lang="en-US" sz="1600" b="1" dirty="0">
                <a:solidFill>
                  <a:schemeClr val="bg1"/>
                </a:solidFill>
                <a:cs typeface="Calibri" panose="020F0502020204030204" pitchFamily="34" charset="0"/>
              </a:rPr>
              <a:t>Three types of distractions that can impact  driving behavior</a:t>
            </a:r>
          </a:p>
        </p:txBody>
      </p:sp>
    </p:spTree>
    <p:extLst>
      <p:ext uri="{BB962C8B-B14F-4D97-AF65-F5344CB8AC3E}">
        <p14:creationId xmlns:p14="http://schemas.microsoft.com/office/powerpoint/2010/main" val="300026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02019" y="365127"/>
            <a:ext cx="8686800" cy="529600"/>
          </a:xfrm>
        </p:spPr>
        <p:txBody>
          <a:bodyPr>
            <a:noAutofit/>
          </a:bodyPr>
          <a:lstStyle/>
          <a:p>
            <a:r>
              <a:rPr lang="en-US" altLang="en-US" sz="3200" b="1" dirty="0">
                <a:solidFill>
                  <a:srgbClr val="002060"/>
                </a:solidFill>
              </a:rPr>
              <a:t>Preventing Distracted Driving Among Law Enforcement</a:t>
            </a:r>
          </a:p>
        </p:txBody>
      </p:sp>
      <p:sp>
        <p:nvSpPr>
          <p:cNvPr id="13315"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42F20E0E-FBF7-4B6F-9A7E-51C41B38FD96}" type="slidenum">
              <a:rPr lang="en-US" altLang="en-US" smtClean="0">
                <a:solidFill>
                  <a:srgbClr val="3C3C3B"/>
                </a:solidFill>
              </a:rPr>
              <a:pPr/>
              <a:t>28</a:t>
            </a:fld>
            <a:endParaRPr lang="en-US" altLang="en-US" dirty="0">
              <a:solidFill>
                <a:srgbClr val="3C3C3B"/>
              </a:solidFill>
            </a:endParaRPr>
          </a:p>
        </p:txBody>
      </p:sp>
      <p:sp>
        <p:nvSpPr>
          <p:cNvPr id="7" name="Freeform 6"/>
          <p:cNvSpPr/>
          <p:nvPr/>
        </p:nvSpPr>
        <p:spPr>
          <a:xfrm>
            <a:off x="3557425" y="3929644"/>
            <a:ext cx="2033630" cy="2033630"/>
          </a:xfrm>
          <a:custGeom>
            <a:avLst/>
            <a:gdLst>
              <a:gd name="connsiteX0" fmla="*/ 0 w 2033630"/>
              <a:gd name="connsiteY0" fmla="*/ 1016815 h 2033630"/>
              <a:gd name="connsiteX1" fmla="*/ 1016815 w 2033630"/>
              <a:gd name="connsiteY1" fmla="*/ 0 h 2033630"/>
              <a:gd name="connsiteX2" fmla="*/ 2033630 w 2033630"/>
              <a:gd name="connsiteY2" fmla="*/ 1016815 h 2033630"/>
              <a:gd name="connsiteX3" fmla="*/ 1016815 w 2033630"/>
              <a:gd name="connsiteY3" fmla="*/ 2033630 h 2033630"/>
              <a:gd name="connsiteX4" fmla="*/ 0 w 2033630"/>
              <a:gd name="connsiteY4" fmla="*/ 1016815 h 2033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630" h="2033630">
                <a:moveTo>
                  <a:pt x="0" y="1016815"/>
                </a:moveTo>
                <a:cubicBezTo>
                  <a:pt x="0" y="455244"/>
                  <a:pt x="455244" y="0"/>
                  <a:pt x="1016815" y="0"/>
                </a:cubicBezTo>
                <a:cubicBezTo>
                  <a:pt x="1578386" y="0"/>
                  <a:pt x="2033630" y="455244"/>
                  <a:pt x="2033630" y="1016815"/>
                </a:cubicBezTo>
                <a:cubicBezTo>
                  <a:pt x="2033630" y="1578386"/>
                  <a:pt x="1578386" y="2033630"/>
                  <a:pt x="1016815" y="2033630"/>
                </a:cubicBezTo>
                <a:cubicBezTo>
                  <a:pt x="455244" y="2033630"/>
                  <a:pt x="0" y="1578386"/>
                  <a:pt x="0" y="1016815"/>
                </a:cubicBezTo>
                <a:close/>
              </a:path>
            </a:pathLst>
          </a:custGeom>
          <a:blipFill rotWithShape="0">
            <a:blip r:embed="rId3"/>
            <a:stretch>
              <a:fillRect l="-20000" r="-20000"/>
            </a:stretch>
          </a:blipFill>
          <a:ln w="28575">
            <a:solidFill>
              <a:srgbClr val="16245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3">
            <a:scrgbClr r="0" g="0" b="0"/>
          </a:fillRef>
          <a:effectRef idx="2">
            <a:scrgbClr r="0" g="0" b="0"/>
          </a:effectRef>
          <a:fontRef idx="minor">
            <a:schemeClr val="lt1"/>
          </a:fontRef>
        </p:style>
        <p:txBody>
          <a:bodyPr lIns="310518" tIns="310518" rIns="310518" bIns="310518" spcCol="127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defTabSz="889000">
              <a:lnSpc>
                <a:spcPct val="90000"/>
              </a:lnSpc>
              <a:spcAft>
                <a:spcPct val="35000"/>
              </a:spcAft>
              <a:defRPr/>
            </a:pPr>
            <a:r>
              <a:rPr lang="en-US" sz="2000" b="1" dirty="0">
                <a:ln/>
                <a:solidFill>
                  <a:schemeClr val="accent3"/>
                </a:solidFill>
                <a:effectLst>
                  <a:outerShdw blurRad="38100" dist="38100" dir="2700000" algn="tl">
                    <a:schemeClr val="tx1">
                      <a:alpha val="63000"/>
                    </a:schemeClr>
                  </a:outerShdw>
                </a:effectLst>
              </a:rPr>
              <a:t>Driver Decisions</a:t>
            </a:r>
          </a:p>
        </p:txBody>
      </p:sp>
      <p:grpSp>
        <p:nvGrpSpPr>
          <p:cNvPr id="18" name="Group 17"/>
          <p:cNvGrpSpPr>
            <a:grpSpLocks/>
          </p:cNvGrpSpPr>
          <p:nvPr/>
        </p:nvGrpSpPr>
        <p:grpSpPr bwMode="auto">
          <a:xfrm>
            <a:off x="623888" y="4173538"/>
            <a:ext cx="2825750" cy="1546225"/>
            <a:chOff x="623651" y="4173680"/>
            <a:chExt cx="2825545" cy="1545558"/>
          </a:xfrm>
        </p:grpSpPr>
        <p:sp>
          <p:nvSpPr>
            <p:cNvPr id="8" name="Left Arrow 7"/>
            <p:cNvSpPr/>
            <p:nvPr/>
          </p:nvSpPr>
          <p:spPr>
            <a:xfrm rot="10800000">
              <a:off x="1590368" y="4656072"/>
              <a:ext cx="1858828" cy="580774"/>
            </a:xfrm>
            <a:prstGeom prst="leftArrow">
              <a:avLst>
                <a:gd name="adj1" fmla="val 60000"/>
                <a:gd name="adj2" fmla="val 50000"/>
              </a:avLst>
            </a:prstGeom>
            <a:solidFill>
              <a:srgbClr val="00206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8"/>
            <p:cNvSpPr/>
            <p:nvPr/>
          </p:nvSpPr>
          <p:spPr>
            <a:xfrm>
              <a:off x="623651" y="4173680"/>
              <a:ext cx="1931948" cy="1545558"/>
            </a:xfrm>
            <a:custGeom>
              <a:avLst/>
              <a:gdLst>
                <a:gd name="connsiteX0" fmla="*/ 0 w 1931948"/>
                <a:gd name="connsiteY0" fmla="*/ 154556 h 1545558"/>
                <a:gd name="connsiteX1" fmla="*/ 154556 w 1931948"/>
                <a:gd name="connsiteY1" fmla="*/ 0 h 1545558"/>
                <a:gd name="connsiteX2" fmla="*/ 1777392 w 1931948"/>
                <a:gd name="connsiteY2" fmla="*/ 0 h 1545558"/>
                <a:gd name="connsiteX3" fmla="*/ 1931948 w 1931948"/>
                <a:gd name="connsiteY3" fmla="*/ 154556 h 1545558"/>
                <a:gd name="connsiteX4" fmla="*/ 1931948 w 1931948"/>
                <a:gd name="connsiteY4" fmla="*/ 1391002 h 1545558"/>
                <a:gd name="connsiteX5" fmla="*/ 1777392 w 1931948"/>
                <a:gd name="connsiteY5" fmla="*/ 1545558 h 1545558"/>
                <a:gd name="connsiteX6" fmla="*/ 154556 w 1931948"/>
                <a:gd name="connsiteY6" fmla="*/ 1545558 h 1545558"/>
                <a:gd name="connsiteX7" fmla="*/ 0 w 1931948"/>
                <a:gd name="connsiteY7" fmla="*/ 1391002 h 1545558"/>
                <a:gd name="connsiteX8" fmla="*/ 0 w 1931948"/>
                <a:gd name="connsiteY8" fmla="*/ 154556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948" h="1545558">
                  <a:moveTo>
                    <a:pt x="0" y="154556"/>
                  </a:moveTo>
                  <a:cubicBezTo>
                    <a:pt x="0" y="69197"/>
                    <a:pt x="69197" y="0"/>
                    <a:pt x="154556" y="0"/>
                  </a:cubicBezTo>
                  <a:lnTo>
                    <a:pt x="1777392" y="0"/>
                  </a:lnTo>
                  <a:cubicBezTo>
                    <a:pt x="1862751" y="0"/>
                    <a:pt x="1931948" y="69197"/>
                    <a:pt x="1931948" y="154556"/>
                  </a:cubicBezTo>
                  <a:lnTo>
                    <a:pt x="1931948" y="1391002"/>
                  </a:lnTo>
                  <a:cubicBezTo>
                    <a:pt x="1931948" y="1476361"/>
                    <a:pt x="1862751" y="1545558"/>
                    <a:pt x="1777392" y="1545558"/>
                  </a:cubicBezTo>
                  <a:lnTo>
                    <a:pt x="154556" y="1545558"/>
                  </a:lnTo>
                  <a:cubicBezTo>
                    <a:pt x="69197" y="1545558"/>
                    <a:pt x="0" y="1476361"/>
                    <a:pt x="0" y="1391002"/>
                  </a:cubicBezTo>
                  <a:lnTo>
                    <a:pt x="0" y="154556"/>
                  </a:lnTo>
                  <a:close/>
                </a:path>
              </a:pathLst>
            </a:custGeom>
            <a:blipFill rotWithShape="0">
              <a:blip r:embed="rId4"/>
              <a:stretch>
                <a:fillRect l="-20000" r="-2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2">
              <a:scrgbClr r="0" g="0" b="0"/>
            </a:effectRef>
            <a:fontRef idx="minor">
              <a:schemeClr val="lt1"/>
            </a:fontRef>
          </p:style>
          <p:txBody>
            <a:bodyPr lIns="75748" tIns="75748" rIns="75748" bIns="75748" spcCol="127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r>
                <a:rPr lang="en-US" sz="1600" b="1" dirty="0">
                  <a:ln/>
                  <a:solidFill>
                    <a:schemeClr val="accent3"/>
                  </a:solidFill>
                  <a:effectLst>
                    <a:outerShdw blurRad="38100" dist="38100" dir="2700000" algn="tl">
                      <a:schemeClr val="tx1">
                        <a:alpha val="63000"/>
                      </a:schemeClr>
                    </a:outerShdw>
                  </a:effectLst>
                </a:rPr>
                <a:t>Driver Station Design</a:t>
              </a:r>
            </a:p>
          </p:txBody>
        </p:sp>
      </p:grpSp>
      <p:grpSp>
        <p:nvGrpSpPr>
          <p:cNvPr id="19" name="Group 18"/>
          <p:cNvGrpSpPr>
            <a:grpSpLocks/>
          </p:cNvGrpSpPr>
          <p:nvPr/>
        </p:nvGrpSpPr>
        <p:grpSpPr bwMode="auto">
          <a:xfrm>
            <a:off x="1498600" y="2063750"/>
            <a:ext cx="1930400" cy="2359025"/>
            <a:chOff x="1497825" y="2063238"/>
            <a:chExt cx="1931948" cy="2360022"/>
          </a:xfrm>
        </p:grpSpPr>
        <p:sp>
          <p:nvSpPr>
            <p:cNvPr id="10" name="Left Arrow 9"/>
            <p:cNvSpPr/>
            <p:nvPr/>
          </p:nvSpPr>
          <p:spPr>
            <a:xfrm rot="13500000">
              <a:off x="2190884" y="3203435"/>
              <a:ext cx="1859748" cy="579902"/>
            </a:xfrm>
            <a:prstGeom prst="leftArrow">
              <a:avLst>
                <a:gd name="adj1" fmla="val 60000"/>
                <a:gd name="adj2" fmla="val 50000"/>
              </a:avLst>
            </a:prstGeom>
            <a:solidFill>
              <a:srgbClr val="002060"/>
            </a:solidFill>
          </p:spPr>
          <p:style>
            <a:lnRef idx="0">
              <a:schemeClr val="lt1">
                <a:hueOff val="0"/>
                <a:satOff val="0"/>
                <a:lumOff val="0"/>
                <a:alphaOff val="0"/>
              </a:schemeClr>
            </a:lnRef>
            <a:fillRef idx="3">
              <a:scrgbClr r="0" g="0" b="0"/>
            </a:fillRef>
            <a:effectRef idx="2">
              <a:schemeClr val="accent2">
                <a:hueOff val="-3600000"/>
                <a:satOff val="-12501"/>
                <a:lumOff val="15000"/>
                <a:alphaOff val="0"/>
              </a:schemeClr>
            </a:effectRef>
            <a:fontRef idx="minor">
              <a:schemeClr val="lt1">
                <a:hueOff val="0"/>
                <a:satOff val="0"/>
                <a:lumOff val="0"/>
                <a:alphaOff val="0"/>
              </a:schemeClr>
            </a:fontRef>
          </p:style>
          <p:txBody>
            <a:bodyPr/>
            <a:lstStyle/>
            <a:p>
              <a:endParaRPr lang="en-US"/>
            </a:p>
          </p:txBody>
        </p:sp>
        <p:sp>
          <p:nvSpPr>
            <p:cNvPr id="11" name="Freeform 10"/>
            <p:cNvSpPr/>
            <p:nvPr/>
          </p:nvSpPr>
          <p:spPr>
            <a:xfrm>
              <a:off x="1497825" y="2063238"/>
              <a:ext cx="1931948" cy="1545558"/>
            </a:xfrm>
            <a:custGeom>
              <a:avLst/>
              <a:gdLst>
                <a:gd name="connsiteX0" fmla="*/ 0 w 1931948"/>
                <a:gd name="connsiteY0" fmla="*/ 154556 h 1545558"/>
                <a:gd name="connsiteX1" fmla="*/ 154556 w 1931948"/>
                <a:gd name="connsiteY1" fmla="*/ 0 h 1545558"/>
                <a:gd name="connsiteX2" fmla="*/ 1777392 w 1931948"/>
                <a:gd name="connsiteY2" fmla="*/ 0 h 1545558"/>
                <a:gd name="connsiteX3" fmla="*/ 1931948 w 1931948"/>
                <a:gd name="connsiteY3" fmla="*/ 154556 h 1545558"/>
                <a:gd name="connsiteX4" fmla="*/ 1931948 w 1931948"/>
                <a:gd name="connsiteY4" fmla="*/ 1391002 h 1545558"/>
                <a:gd name="connsiteX5" fmla="*/ 1777392 w 1931948"/>
                <a:gd name="connsiteY5" fmla="*/ 1545558 h 1545558"/>
                <a:gd name="connsiteX6" fmla="*/ 154556 w 1931948"/>
                <a:gd name="connsiteY6" fmla="*/ 1545558 h 1545558"/>
                <a:gd name="connsiteX7" fmla="*/ 0 w 1931948"/>
                <a:gd name="connsiteY7" fmla="*/ 1391002 h 1545558"/>
                <a:gd name="connsiteX8" fmla="*/ 0 w 1931948"/>
                <a:gd name="connsiteY8" fmla="*/ 154556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948" h="1545558">
                  <a:moveTo>
                    <a:pt x="0" y="154556"/>
                  </a:moveTo>
                  <a:cubicBezTo>
                    <a:pt x="0" y="69197"/>
                    <a:pt x="69197" y="0"/>
                    <a:pt x="154556" y="0"/>
                  </a:cubicBezTo>
                  <a:lnTo>
                    <a:pt x="1777392" y="0"/>
                  </a:lnTo>
                  <a:cubicBezTo>
                    <a:pt x="1862751" y="0"/>
                    <a:pt x="1931948" y="69197"/>
                    <a:pt x="1931948" y="154556"/>
                  </a:cubicBezTo>
                  <a:lnTo>
                    <a:pt x="1931948" y="1391002"/>
                  </a:lnTo>
                  <a:cubicBezTo>
                    <a:pt x="1931948" y="1476361"/>
                    <a:pt x="1862751" y="1545558"/>
                    <a:pt x="1777392" y="1545558"/>
                  </a:cubicBezTo>
                  <a:lnTo>
                    <a:pt x="154556" y="1545558"/>
                  </a:lnTo>
                  <a:cubicBezTo>
                    <a:pt x="69197" y="1545558"/>
                    <a:pt x="0" y="1476361"/>
                    <a:pt x="0" y="1391002"/>
                  </a:cubicBezTo>
                  <a:lnTo>
                    <a:pt x="0" y="154556"/>
                  </a:lnTo>
                  <a:close/>
                </a:path>
              </a:pathLst>
            </a:custGeom>
            <a:blipFill rotWithShape="0">
              <a:blip r:embed="rId5"/>
              <a:stretch>
                <a:fillRect l="-20000" r="-2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2">
              <a:scrgbClr r="0" g="0" b="0"/>
            </a:effectRef>
            <a:fontRef idx="minor">
              <a:schemeClr val="lt1"/>
            </a:fontRef>
          </p:style>
          <p:txBody>
            <a:bodyPr lIns="75748" tIns="75748" rIns="75748" bIns="75748" spcCol="127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r>
                <a:rPr lang="en-US" sz="1600" b="1" dirty="0">
                  <a:ln/>
                  <a:solidFill>
                    <a:schemeClr val="accent3"/>
                  </a:solidFill>
                  <a:effectLst>
                    <a:outerShdw blurRad="38100" dist="38100" dir="2700000" algn="tl">
                      <a:schemeClr val="tx1">
                        <a:alpha val="63000"/>
                      </a:schemeClr>
                    </a:outerShdw>
                  </a:effectLst>
                </a:rPr>
                <a:t>Policies &amp; Procedures</a:t>
              </a:r>
            </a:p>
          </p:txBody>
        </p:sp>
      </p:grpSp>
      <p:grpSp>
        <p:nvGrpSpPr>
          <p:cNvPr id="20" name="Group 19"/>
          <p:cNvGrpSpPr>
            <a:grpSpLocks/>
          </p:cNvGrpSpPr>
          <p:nvPr/>
        </p:nvGrpSpPr>
        <p:grpSpPr bwMode="auto">
          <a:xfrm>
            <a:off x="3608388" y="1189038"/>
            <a:ext cx="1931987" cy="2632075"/>
            <a:chOff x="3608266" y="1189065"/>
            <a:chExt cx="1931948" cy="2632349"/>
          </a:xfrm>
        </p:grpSpPr>
        <p:sp>
          <p:nvSpPr>
            <p:cNvPr id="12" name="Left Arrow 11"/>
            <p:cNvSpPr/>
            <p:nvPr/>
          </p:nvSpPr>
          <p:spPr>
            <a:xfrm rot="16200000">
              <a:off x="3644662" y="2602123"/>
              <a:ext cx="1859157" cy="579425"/>
            </a:xfrm>
            <a:prstGeom prst="leftArrow">
              <a:avLst>
                <a:gd name="adj1" fmla="val 60000"/>
                <a:gd name="adj2" fmla="val 50000"/>
              </a:avLst>
            </a:prstGeom>
            <a:solidFill>
              <a:srgbClr val="002060"/>
            </a:solidFill>
          </p:spPr>
          <p:style>
            <a:lnRef idx="0">
              <a:schemeClr val="lt1">
                <a:hueOff val="0"/>
                <a:satOff val="0"/>
                <a:lumOff val="0"/>
                <a:alphaOff val="0"/>
              </a:schemeClr>
            </a:lnRef>
            <a:fillRef idx="3">
              <a:scrgbClr r="0" g="0" b="0"/>
            </a:fillRef>
            <a:effectRef idx="2">
              <a:schemeClr val="accent2">
                <a:hueOff val="-7200000"/>
                <a:satOff val="-25001"/>
                <a:lumOff val="30001"/>
                <a:alphaOff val="0"/>
              </a:schemeClr>
            </a:effectRef>
            <a:fontRef idx="minor">
              <a:schemeClr val="lt1">
                <a:hueOff val="0"/>
                <a:satOff val="0"/>
                <a:lumOff val="0"/>
                <a:alphaOff val="0"/>
              </a:schemeClr>
            </a:fontRef>
          </p:style>
          <p:txBody>
            <a:bodyPr/>
            <a:lstStyle/>
            <a:p>
              <a:endParaRPr lang="en-US"/>
            </a:p>
          </p:txBody>
        </p:sp>
        <p:sp>
          <p:nvSpPr>
            <p:cNvPr id="13" name="Freeform 12"/>
            <p:cNvSpPr/>
            <p:nvPr/>
          </p:nvSpPr>
          <p:spPr>
            <a:xfrm>
              <a:off x="3608266" y="1189065"/>
              <a:ext cx="1931948" cy="1545558"/>
            </a:xfrm>
            <a:custGeom>
              <a:avLst/>
              <a:gdLst>
                <a:gd name="connsiteX0" fmla="*/ 0 w 1931948"/>
                <a:gd name="connsiteY0" fmla="*/ 154556 h 1545558"/>
                <a:gd name="connsiteX1" fmla="*/ 154556 w 1931948"/>
                <a:gd name="connsiteY1" fmla="*/ 0 h 1545558"/>
                <a:gd name="connsiteX2" fmla="*/ 1777392 w 1931948"/>
                <a:gd name="connsiteY2" fmla="*/ 0 h 1545558"/>
                <a:gd name="connsiteX3" fmla="*/ 1931948 w 1931948"/>
                <a:gd name="connsiteY3" fmla="*/ 154556 h 1545558"/>
                <a:gd name="connsiteX4" fmla="*/ 1931948 w 1931948"/>
                <a:gd name="connsiteY4" fmla="*/ 1391002 h 1545558"/>
                <a:gd name="connsiteX5" fmla="*/ 1777392 w 1931948"/>
                <a:gd name="connsiteY5" fmla="*/ 1545558 h 1545558"/>
                <a:gd name="connsiteX6" fmla="*/ 154556 w 1931948"/>
                <a:gd name="connsiteY6" fmla="*/ 1545558 h 1545558"/>
                <a:gd name="connsiteX7" fmla="*/ 0 w 1931948"/>
                <a:gd name="connsiteY7" fmla="*/ 1391002 h 1545558"/>
                <a:gd name="connsiteX8" fmla="*/ 0 w 1931948"/>
                <a:gd name="connsiteY8" fmla="*/ 154556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948" h="1545558">
                  <a:moveTo>
                    <a:pt x="0" y="154556"/>
                  </a:moveTo>
                  <a:cubicBezTo>
                    <a:pt x="0" y="69197"/>
                    <a:pt x="69197" y="0"/>
                    <a:pt x="154556" y="0"/>
                  </a:cubicBezTo>
                  <a:lnTo>
                    <a:pt x="1777392" y="0"/>
                  </a:lnTo>
                  <a:cubicBezTo>
                    <a:pt x="1862751" y="0"/>
                    <a:pt x="1931948" y="69197"/>
                    <a:pt x="1931948" y="154556"/>
                  </a:cubicBezTo>
                  <a:lnTo>
                    <a:pt x="1931948" y="1391002"/>
                  </a:lnTo>
                  <a:cubicBezTo>
                    <a:pt x="1931948" y="1476361"/>
                    <a:pt x="1862751" y="1545558"/>
                    <a:pt x="1777392" y="1545558"/>
                  </a:cubicBezTo>
                  <a:lnTo>
                    <a:pt x="154556" y="1545558"/>
                  </a:lnTo>
                  <a:cubicBezTo>
                    <a:pt x="69197" y="1545558"/>
                    <a:pt x="0" y="1476361"/>
                    <a:pt x="0" y="1391002"/>
                  </a:cubicBezTo>
                  <a:lnTo>
                    <a:pt x="0" y="154556"/>
                  </a:lnTo>
                  <a:close/>
                </a:path>
              </a:pathLst>
            </a:custGeom>
            <a:blipFill rotWithShape="0">
              <a:blip r:embed="rId6"/>
              <a:stretch>
                <a:fillRect l="-20000" r="-2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2">
              <a:scrgbClr r="0" g="0" b="0"/>
            </a:effectRef>
            <a:fontRef idx="minor">
              <a:schemeClr val="lt1"/>
            </a:fontRef>
          </p:style>
          <p:txBody>
            <a:bodyPr lIns="75748" tIns="75748" rIns="75748" bIns="75748" spcCol="127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r>
                <a:rPr lang="en-US" sz="1600" b="1" dirty="0">
                  <a:ln/>
                  <a:solidFill>
                    <a:schemeClr val="accent3"/>
                  </a:solidFill>
                  <a:effectLst>
                    <a:outerShdw blurRad="38100" dist="38100" dir="2700000" algn="tl">
                      <a:schemeClr val="tx1">
                        <a:alpha val="63000"/>
                      </a:schemeClr>
                    </a:outerShdw>
                  </a:effectLst>
                </a:rPr>
                <a:t>Training</a:t>
              </a:r>
            </a:p>
          </p:txBody>
        </p:sp>
      </p:grpSp>
      <p:grpSp>
        <p:nvGrpSpPr>
          <p:cNvPr id="21" name="Group 20"/>
          <p:cNvGrpSpPr>
            <a:grpSpLocks/>
          </p:cNvGrpSpPr>
          <p:nvPr/>
        </p:nvGrpSpPr>
        <p:grpSpPr bwMode="auto">
          <a:xfrm>
            <a:off x="5097463" y="2063750"/>
            <a:ext cx="2552700" cy="1719263"/>
            <a:chOff x="5097439" y="2063238"/>
            <a:chExt cx="2553216" cy="1720029"/>
          </a:xfrm>
        </p:grpSpPr>
        <p:sp>
          <p:nvSpPr>
            <p:cNvPr id="14" name="Left Arrow 13"/>
            <p:cNvSpPr/>
            <p:nvPr/>
          </p:nvSpPr>
          <p:spPr>
            <a:xfrm rot="18900000">
              <a:off x="5097439" y="3203571"/>
              <a:ext cx="1859338" cy="579696"/>
            </a:xfrm>
            <a:prstGeom prst="leftArrow">
              <a:avLst>
                <a:gd name="adj1" fmla="val 60000"/>
                <a:gd name="adj2" fmla="val 50000"/>
              </a:avLst>
            </a:prstGeom>
            <a:solidFill>
              <a:srgbClr val="002060"/>
            </a:solidFill>
          </p:spPr>
          <p:style>
            <a:lnRef idx="0">
              <a:schemeClr val="lt1">
                <a:hueOff val="0"/>
                <a:satOff val="0"/>
                <a:lumOff val="0"/>
                <a:alphaOff val="0"/>
              </a:schemeClr>
            </a:lnRef>
            <a:fillRef idx="3">
              <a:scrgbClr r="0" g="0" b="0"/>
            </a:fillRef>
            <a:effectRef idx="2">
              <a:schemeClr val="accent2">
                <a:hueOff val="-10800000"/>
                <a:satOff val="-37502"/>
                <a:lumOff val="45001"/>
                <a:alphaOff val="0"/>
              </a:schemeClr>
            </a:effectRef>
            <a:fontRef idx="minor">
              <a:schemeClr val="lt1">
                <a:hueOff val="0"/>
                <a:satOff val="0"/>
                <a:lumOff val="0"/>
                <a:alphaOff val="0"/>
              </a:schemeClr>
            </a:fontRef>
          </p:style>
          <p:txBody>
            <a:bodyPr/>
            <a:lstStyle/>
            <a:p>
              <a:endParaRPr lang="en-US"/>
            </a:p>
          </p:txBody>
        </p:sp>
        <p:sp>
          <p:nvSpPr>
            <p:cNvPr id="15" name="Freeform 14"/>
            <p:cNvSpPr/>
            <p:nvPr/>
          </p:nvSpPr>
          <p:spPr>
            <a:xfrm>
              <a:off x="5718707" y="2063238"/>
              <a:ext cx="1931948" cy="1545558"/>
            </a:xfrm>
            <a:custGeom>
              <a:avLst/>
              <a:gdLst>
                <a:gd name="connsiteX0" fmla="*/ 0 w 1931948"/>
                <a:gd name="connsiteY0" fmla="*/ 154556 h 1545558"/>
                <a:gd name="connsiteX1" fmla="*/ 154556 w 1931948"/>
                <a:gd name="connsiteY1" fmla="*/ 0 h 1545558"/>
                <a:gd name="connsiteX2" fmla="*/ 1777392 w 1931948"/>
                <a:gd name="connsiteY2" fmla="*/ 0 h 1545558"/>
                <a:gd name="connsiteX3" fmla="*/ 1931948 w 1931948"/>
                <a:gd name="connsiteY3" fmla="*/ 154556 h 1545558"/>
                <a:gd name="connsiteX4" fmla="*/ 1931948 w 1931948"/>
                <a:gd name="connsiteY4" fmla="*/ 1391002 h 1545558"/>
                <a:gd name="connsiteX5" fmla="*/ 1777392 w 1931948"/>
                <a:gd name="connsiteY5" fmla="*/ 1545558 h 1545558"/>
                <a:gd name="connsiteX6" fmla="*/ 154556 w 1931948"/>
                <a:gd name="connsiteY6" fmla="*/ 1545558 h 1545558"/>
                <a:gd name="connsiteX7" fmla="*/ 0 w 1931948"/>
                <a:gd name="connsiteY7" fmla="*/ 1391002 h 1545558"/>
                <a:gd name="connsiteX8" fmla="*/ 0 w 1931948"/>
                <a:gd name="connsiteY8" fmla="*/ 154556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948" h="1545558">
                  <a:moveTo>
                    <a:pt x="0" y="154556"/>
                  </a:moveTo>
                  <a:cubicBezTo>
                    <a:pt x="0" y="69197"/>
                    <a:pt x="69197" y="0"/>
                    <a:pt x="154556" y="0"/>
                  </a:cubicBezTo>
                  <a:lnTo>
                    <a:pt x="1777392" y="0"/>
                  </a:lnTo>
                  <a:cubicBezTo>
                    <a:pt x="1862751" y="0"/>
                    <a:pt x="1931948" y="69197"/>
                    <a:pt x="1931948" y="154556"/>
                  </a:cubicBezTo>
                  <a:lnTo>
                    <a:pt x="1931948" y="1391002"/>
                  </a:lnTo>
                  <a:cubicBezTo>
                    <a:pt x="1931948" y="1476361"/>
                    <a:pt x="1862751" y="1545558"/>
                    <a:pt x="1777392" y="1545558"/>
                  </a:cubicBezTo>
                  <a:lnTo>
                    <a:pt x="154556" y="1545558"/>
                  </a:lnTo>
                  <a:cubicBezTo>
                    <a:pt x="69197" y="1545558"/>
                    <a:pt x="0" y="1476361"/>
                    <a:pt x="0" y="1391002"/>
                  </a:cubicBezTo>
                  <a:lnTo>
                    <a:pt x="0" y="154556"/>
                  </a:lnTo>
                  <a:close/>
                </a:path>
              </a:pathLst>
            </a:custGeom>
            <a:blipFill rotWithShape="0">
              <a:blip r:embed="rId7"/>
              <a:stretch>
                <a:fillRect l="-20000" r="-2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2">
              <a:scrgbClr r="0" g="0" b="0"/>
            </a:effectRef>
            <a:fontRef idx="minor">
              <a:schemeClr val="lt1"/>
            </a:fontRef>
          </p:style>
          <p:txBody>
            <a:bodyPr lIns="75748" tIns="75748" rIns="75748" bIns="75748" spcCol="127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r>
                <a:rPr lang="en-US" sz="1600" b="1" dirty="0">
                  <a:ln/>
                  <a:solidFill>
                    <a:schemeClr val="accent3"/>
                  </a:solidFill>
                  <a:effectLst>
                    <a:outerShdw blurRad="38100" dist="38100" dir="2700000" algn="tl">
                      <a:schemeClr val="tx1">
                        <a:alpha val="63000"/>
                      </a:schemeClr>
                    </a:outerShdw>
                  </a:effectLst>
                </a:rPr>
                <a:t>Supervision/ Accountability</a:t>
              </a:r>
            </a:p>
          </p:txBody>
        </p:sp>
      </p:grpSp>
      <p:grpSp>
        <p:nvGrpSpPr>
          <p:cNvPr id="22" name="Group 21"/>
          <p:cNvGrpSpPr>
            <a:grpSpLocks/>
          </p:cNvGrpSpPr>
          <p:nvPr/>
        </p:nvGrpSpPr>
        <p:grpSpPr bwMode="auto">
          <a:xfrm>
            <a:off x="5699125" y="4173538"/>
            <a:ext cx="2825750" cy="1546225"/>
            <a:chOff x="5699285" y="4173680"/>
            <a:chExt cx="2825544" cy="1545558"/>
          </a:xfrm>
        </p:grpSpPr>
        <p:sp>
          <p:nvSpPr>
            <p:cNvPr id="16" name="Left Arrow 15"/>
            <p:cNvSpPr/>
            <p:nvPr/>
          </p:nvSpPr>
          <p:spPr>
            <a:xfrm>
              <a:off x="5699285" y="4656072"/>
              <a:ext cx="1858827" cy="580774"/>
            </a:xfrm>
            <a:prstGeom prst="leftArrow">
              <a:avLst>
                <a:gd name="adj1" fmla="val 60000"/>
                <a:gd name="adj2" fmla="val 50000"/>
              </a:avLst>
            </a:prstGeom>
            <a:solidFill>
              <a:srgbClr val="002060"/>
            </a:solidFill>
          </p:spPr>
          <p:style>
            <a:lnRef idx="0">
              <a:schemeClr val="lt1">
                <a:hueOff val="0"/>
                <a:satOff val="0"/>
                <a:lumOff val="0"/>
                <a:alphaOff val="0"/>
              </a:schemeClr>
            </a:lnRef>
            <a:fillRef idx="3">
              <a:scrgbClr r="0" g="0" b="0"/>
            </a:fillRef>
            <a:effectRef idx="2">
              <a:schemeClr val="accent2">
                <a:hueOff val="-14400000"/>
                <a:satOff val="-50003"/>
                <a:lumOff val="60001"/>
                <a:alphaOff val="0"/>
              </a:schemeClr>
            </a:effectRef>
            <a:fontRef idx="minor">
              <a:schemeClr val="lt1">
                <a:hueOff val="0"/>
                <a:satOff val="0"/>
                <a:lumOff val="0"/>
                <a:alphaOff val="0"/>
              </a:schemeClr>
            </a:fontRef>
          </p:style>
          <p:txBody>
            <a:bodyPr/>
            <a:lstStyle/>
            <a:p>
              <a:endParaRPr lang="en-US"/>
            </a:p>
          </p:txBody>
        </p:sp>
        <p:sp>
          <p:nvSpPr>
            <p:cNvPr id="17" name="Freeform 16"/>
            <p:cNvSpPr/>
            <p:nvPr/>
          </p:nvSpPr>
          <p:spPr>
            <a:xfrm>
              <a:off x="6592881" y="4173680"/>
              <a:ext cx="1931948" cy="1545558"/>
            </a:xfrm>
            <a:custGeom>
              <a:avLst/>
              <a:gdLst>
                <a:gd name="connsiteX0" fmla="*/ 0 w 1931948"/>
                <a:gd name="connsiteY0" fmla="*/ 154556 h 1545558"/>
                <a:gd name="connsiteX1" fmla="*/ 154556 w 1931948"/>
                <a:gd name="connsiteY1" fmla="*/ 0 h 1545558"/>
                <a:gd name="connsiteX2" fmla="*/ 1777392 w 1931948"/>
                <a:gd name="connsiteY2" fmla="*/ 0 h 1545558"/>
                <a:gd name="connsiteX3" fmla="*/ 1931948 w 1931948"/>
                <a:gd name="connsiteY3" fmla="*/ 154556 h 1545558"/>
                <a:gd name="connsiteX4" fmla="*/ 1931948 w 1931948"/>
                <a:gd name="connsiteY4" fmla="*/ 1391002 h 1545558"/>
                <a:gd name="connsiteX5" fmla="*/ 1777392 w 1931948"/>
                <a:gd name="connsiteY5" fmla="*/ 1545558 h 1545558"/>
                <a:gd name="connsiteX6" fmla="*/ 154556 w 1931948"/>
                <a:gd name="connsiteY6" fmla="*/ 1545558 h 1545558"/>
                <a:gd name="connsiteX7" fmla="*/ 0 w 1931948"/>
                <a:gd name="connsiteY7" fmla="*/ 1391002 h 1545558"/>
                <a:gd name="connsiteX8" fmla="*/ 0 w 1931948"/>
                <a:gd name="connsiteY8" fmla="*/ 154556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948" h="1545558">
                  <a:moveTo>
                    <a:pt x="0" y="154556"/>
                  </a:moveTo>
                  <a:cubicBezTo>
                    <a:pt x="0" y="69197"/>
                    <a:pt x="69197" y="0"/>
                    <a:pt x="154556" y="0"/>
                  </a:cubicBezTo>
                  <a:lnTo>
                    <a:pt x="1777392" y="0"/>
                  </a:lnTo>
                  <a:cubicBezTo>
                    <a:pt x="1862751" y="0"/>
                    <a:pt x="1931948" y="69197"/>
                    <a:pt x="1931948" y="154556"/>
                  </a:cubicBezTo>
                  <a:lnTo>
                    <a:pt x="1931948" y="1391002"/>
                  </a:lnTo>
                  <a:cubicBezTo>
                    <a:pt x="1931948" y="1476361"/>
                    <a:pt x="1862751" y="1545558"/>
                    <a:pt x="1777392" y="1545558"/>
                  </a:cubicBezTo>
                  <a:lnTo>
                    <a:pt x="154556" y="1545558"/>
                  </a:lnTo>
                  <a:cubicBezTo>
                    <a:pt x="69197" y="1545558"/>
                    <a:pt x="0" y="1476361"/>
                    <a:pt x="0" y="1391002"/>
                  </a:cubicBezTo>
                  <a:lnTo>
                    <a:pt x="0" y="154556"/>
                  </a:lnTo>
                  <a:close/>
                </a:path>
              </a:pathLst>
            </a:custGeom>
            <a:blipFill rotWithShape="0">
              <a:blip r:embed="rId8"/>
              <a:stretch>
                <a:fillRect l="-20000" r="-20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2">
              <a:scrgbClr r="0" g="0" b="0"/>
            </a:effectRef>
            <a:fontRef idx="minor">
              <a:schemeClr val="lt1"/>
            </a:fontRef>
          </p:style>
          <p:txBody>
            <a:bodyPr lIns="75748" tIns="75748" rIns="75748" bIns="75748" spcCol="127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endParaRPr lang="en-US" sz="1600" b="1" dirty="0">
                <a:ln/>
                <a:solidFill>
                  <a:schemeClr val="accent3"/>
                </a:solidFill>
                <a:effectLst>
                  <a:outerShdw blurRad="38100" dist="38100" dir="2700000" algn="tl">
                    <a:schemeClr val="tx1">
                      <a:alpha val="63000"/>
                    </a:schemeClr>
                  </a:outerShdw>
                </a:effectLst>
              </a:endParaRPr>
            </a:p>
            <a:p>
              <a:pPr defTabSz="711200">
                <a:lnSpc>
                  <a:spcPct val="90000"/>
                </a:lnSpc>
                <a:spcAft>
                  <a:spcPct val="35000"/>
                </a:spcAft>
                <a:defRPr/>
              </a:pPr>
              <a:r>
                <a:rPr lang="en-US" sz="1600" b="1" dirty="0">
                  <a:ln/>
                  <a:solidFill>
                    <a:schemeClr val="accent3"/>
                  </a:solidFill>
                  <a:effectLst>
                    <a:outerShdw blurRad="38100" dist="38100" dir="2700000" algn="tl">
                      <a:schemeClr val="tx1">
                        <a:alpha val="63000"/>
                      </a:schemeClr>
                    </a:outerShdw>
                  </a:effectLst>
                </a:rPr>
                <a:t>Management Example &amp; Leadership</a:t>
              </a:r>
            </a:p>
          </p:txBody>
        </p:sp>
      </p:grpSp>
    </p:spTree>
    <p:extLst>
      <p:ext uri="{BB962C8B-B14F-4D97-AF65-F5344CB8AC3E}">
        <p14:creationId xmlns:p14="http://schemas.microsoft.com/office/powerpoint/2010/main" val="3923755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 y="1104481"/>
            <a:ext cx="8900160" cy="301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83999" y="106004"/>
            <a:ext cx="7886700" cy="1325563"/>
          </a:xfrm>
        </p:spPr>
        <p:txBody>
          <a:bodyPr/>
          <a:lstStyle/>
          <a:p>
            <a:r>
              <a:rPr lang="en-US" b="1" dirty="0">
                <a:solidFill>
                  <a:srgbClr val="002060"/>
                </a:solidFill>
              </a:rPr>
              <a:t>Managing Fatigue</a:t>
            </a:r>
          </a:p>
        </p:txBody>
      </p:sp>
      <p:sp>
        <p:nvSpPr>
          <p:cNvPr id="3" name="Content Placeholder 2"/>
          <p:cNvSpPr>
            <a:spLocks noGrp="1"/>
          </p:cNvSpPr>
          <p:nvPr>
            <p:ph sz="quarter" idx="1"/>
          </p:nvPr>
        </p:nvSpPr>
        <p:spPr>
          <a:xfrm>
            <a:off x="533400" y="4497449"/>
            <a:ext cx="3962400" cy="1747775"/>
          </a:xfrm>
        </p:spPr>
        <p:txBody>
          <a:bodyPr/>
          <a:lstStyle/>
          <a:p>
            <a:r>
              <a:rPr lang="en-US" sz="2000" dirty="0"/>
              <a:t>Monitor shiftwork and employees working 2</a:t>
            </a:r>
            <a:r>
              <a:rPr lang="en-US" sz="2000" baseline="30000" dirty="0"/>
              <a:t>nd</a:t>
            </a:r>
            <a:r>
              <a:rPr lang="en-US" sz="2000" dirty="0"/>
              <a:t> jobs</a:t>
            </a:r>
          </a:p>
          <a:p>
            <a:r>
              <a:rPr lang="en-US" sz="2000" dirty="0"/>
              <a:t>Avoid late-night driving</a:t>
            </a:r>
          </a:p>
          <a:p>
            <a:r>
              <a:rPr lang="en-US" sz="2000" dirty="0"/>
              <a:t>Trip planning</a:t>
            </a:r>
          </a:p>
          <a:p>
            <a:endParaRPr lang="en-US" sz="2000" dirty="0"/>
          </a:p>
        </p:txBody>
      </p:sp>
      <p:sp>
        <p:nvSpPr>
          <p:cNvPr id="11" name="Content Placeholder 10"/>
          <p:cNvSpPr>
            <a:spLocks noGrp="1"/>
          </p:cNvSpPr>
          <p:nvPr>
            <p:ph sz="quarter" idx="2"/>
          </p:nvPr>
        </p:nvSpPr>
        <p:spPr>
          <a:xfrm>
            <a:off x="4450080" y="4549358"/>
            <a:ext cx="4495800" cy="1143000"/>
          </a:xfrm>
        </p:spPr>
        <p:txBody>
          <a:bodyPr/>
          <a:lstStyle/>
          <a:p>
            <a:r>
              <a:rPr lang="en-US" sz="2000" dirty="0"/>
              <a:t>Use a transportation service for group transportation</a:t>
            </a:r>
          </a:p>
          <a:p>
            <a:r>
              <a:rPr lang="en-US" sz="2000" dirty="0"/>
              <a:t>Provide education</a:t>
            </a:r>
          </a:p>
        </p:txBody>
      </p:sp>
      <p:sp>
        <p:nvSpPr>
          <p:cNvPr id="4" name="Slide Number Placeholder 3"/>
          <p:cNvSpPr>
            <a:spLocks noGrp="1"/>
          </p:cNvSpPr>
          <p:nvPr>
            <p:ph type="sldNum" sz="quarter" idx="10"/>
          </p:nvPr>
        </p:nvSpPr>
        <p:spPr/>
        <p:txBody>
          <a:bodyPr/>
          <a:lstStyle/>
          <a:p>
            <a:fld id="{840EF3DE-6AF9-4D7E-8778-5FC95A9CC862}" type="slidenum">
              <a:rPr lang="en-US" smtClean="0"/>
              <a:pPr/>
              <a:t>29</a:t>
            </a:fld>
            <a:endParaRPr lang="en-US" dirty="0"/>
          </a:p>
        </p:txBody>
      </p:sp>
      <p:sp>
        <p:nvSpPr>
          <p:cNvPr id="5" name="Rectangle 4"/>
          <p:cNvSpPr/>
          <p:nvPr/>
        </p:nvSpPr>
        <p:spPr>
          <a:xfrm>
            <a:off x="304800" y="1487131"/>
            <a:ext cx="8763000" cy="615553"/>
          </a:xfrm>
          <a:prstGeom prst="rect">
            <a:avLst/>
          </a:prstGeom>
          <a:noFill/>
          <a:effectLst/>
        </p:spPr>
        <p:txBody>
          <a:bodyPr wrap="square" anchor="ctr" anchorCtr="0">
            <a:spAutoFit/>
          </a:bodyPr>
          <a:lstStyle/>
          <a:p>
            <a:r>
              <a:rPr lang="en-US" sz="1600" b="1" dirty="0">
                <a:latin typeface="Arial" panose="020B0604020202020204" pitchFamily="34" charset="0"/>
                <a:cs typeface="Arial" panose="020B0604020202020204" pitchFamily="34" charset="0"/>
              </a:rPr>
              <a:t>Driving after not sleeping for 24 hours is comparable to </a:t>
            </a:r>
            <a:r>
              <a:rPr lang="en-US" sz="1900" b="1" kern="0" dirty="0">
                <a:solidFill>
                  <a:srgbClr val="C00000"/>
                </a:solidFill>
                <a:latin typeface="Arial" panose="020B0604020202020204" pitchFamily="34" charset="0"/>
                <a:cs typeface="Arial" panose="020B0604020202020204" pitchFamily="34" charset="0"/>
              </a:rPr>
              <a:t>driving while intoxicated.</a:t>
            </a:r>
          </a:p>
          <a:p>
            <a:r>
              <a:rPr lang="en-US" sz="1400" i="1" dirty="0">
                <a:latin typeface="Arial" panose="020B0604020202020204" pitchFamily="34" charset="0"/>
                <a:cs typeface="Arial" panose="020B0604020202020204" pitchFamily="34" charset="0"/>
              </a:rPr>
              <a:t>Source: National Sleep Foundation</a:t>
            </a:r>
          </a:p>
        </p:txBody>
      </p:sp>
      <p:sp>
        <p:nvSpPr>
          <p:cNvPr id="13" name="Rectangle 12"/>
          <p:cNvSpPr/>
          <p:nvPr/>
        </p:nvSpPr>
        <p:spPr>
          <a:xfrm>
            <a:off x="1155499" y="2154592"/>
            <a:ext cx="7315200" cy="666849"/>
          </a:xfrm>
          <a:prstGeom prst="rect">
            <a:avLst/>
          </a:prstGeom>
          <a:noFill/>
          <a:effectLst/>
        </p:spPr>
        <p:txBody>
          <a:bodyPr wrap="square" anchor="ctr" anchorCtr="0">
            <a:spAutoFit/>
          </a:bodyPr>
          <a:lstStyle/>
          <a:p>
            <a:pPr>
              <a:spcBef>
                <a:spcPts val="1200"/>
              </a:spcBef>
              <a:defRPr/>
            </a:pPr>
            <a:r>
              <a:rPr lang="en-US" sz="1600" b="1" dirty="0">
                <a:latin typeface="Arial" panose="020B0604020202020204" pitchFamily="34" charset="0"/>
                <a:cs typeface="Arial" panose="020B0604020202020204" pitchFamily="34" charset="0"/>
              </a:rPr>
              <a:t>Driving after sleeping 5 hours </a:t>
            </a:r>
            <a:r>
              <a:rPr lang="en-US" sz="1900" b="1" kern="0" dirty="0">
                <a:solidFill>
                  <a:srgbClr val="C00000"/>
                </a:solidFill>
                <a:latin typeface="Arial" panose="020B0604020202020204" pitchFamily="34" charset="0"/>
                <a:cs typeface="Arial" panose="020B0604020202020204" pitchFamily="34" charset="0"/>
              </a:rPr>
              <a:t>increases</a:t>
            </a:r>
            <a:r>
              <a:rPr lang="en-US" sz="2000" b="1" kern="0" dirty="0">
                <a:solidFill>
                  <a:srgbClr val="C00000"/>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your crash </a:t>
            </a:r>
            <a:r>
              <a:rPr lang="en-US" sz="1900" b="1" kern="0" dirty="0">
                <a:solidFill>
                  <a:srgbClr val="C00000"/>
                </a:solidFill>
                <a:latin typeface="Arial" panose="020B0604020202020204" pitchFamily="34" charset="0"/>
                <a:cs typeface="Arial" panose="020B0604020202020204" pitchFamily="34" charset="0"/>
              </a:rPr>
              <a:t>risk 4-5 times</a:t>
            </a:r>
            <a:r>
              <a:rPr lang="en-US" sz="1900" b="1" dirty="0">
                <a:solidFill>
                  <a:srgbClr val="C00000"/>
                </a:solidFill>
                <a:latin typeface="Arial" panose="020B0604020202020204" pitchFamily="34" charset="0"/>
                <a:cs typeface="Arial" panose="020B0604020202020204" pitchFamily="34" charset="0"/>
              </a:rPr>
              <a:t>.</a:t>
            </a:r>
          </a:p>
          <a:p>
            <a:pPr>
              <a:spcBef>
                <a:spcPts val="400"/>
              </a:spcBef>
              <a:defRPr/>
            </a:pPr>
            <a:r>
              <a:rPr lang="en-US" sz="1400" i="1" dirty="0">
                <a:latin typeface="Arial" panose="020B0604020202020204" pitchFamily="34" charset="0"/>
                <a:cs typeface="Arial" panose="020B0604020202020204" pitchFamily="34" charset="0"/>
              </a:rPr>
              <a:t>Source: AAA Foundation</a:t>
            </a:r>
          </a:p>
        </p:txBody>
      </p:sp>
      <p:sp>
        <p:nvSpPr>
          <p:cNvPr id="14" name="Rectangle 13"/>
          <p:cNvSpPr/>
          <p:nvPr/>
        </p:nvSpPr>
        <p:spPr>
          <a:xfrm>
            <a:off x="2725392" y="2803873"/>
            <a:ext cx="5843032" cy="728405"/>
          </a:xfrm>
          <a:prstGeom prst="rect">
            <a:avLst/>
          </a:prstGeom>
          <a:noFill/>
          <a:effectLst/>
        </p:spPr>
        <p:txBody>
          <a:bodyPr wrap="square" anchor="ctr" anchorCtr="0">
            <a:spAutoFit/>
          </a:bodyPr>
          <a:lstStyle/>
          <a:p>
            <a:pPr>
              <a:spcBef>
                <a:spcPts val="1200"/>
              </a:spcBef>
              <a:defRPr/>
            </a:pPr>
            <a:r>
              <a:rPr lang="en-US" sz="1600" b="1" dirty="0">
                <a:latin typeface="Arial" panose="020B0604020202020204" pitchFamily="34" charset="0"/>
                <a:cs typeface="Arial" panose="020B0604020202020204" pitchFamily="34" charset="0"/>
              </a:rPr>
              <a:t>The average adult </a:t>
            </a:r>
            <a:r>
              <a:rPr lang="en-US" sz="1900" b="1" kern="0" dirty="0">
                <a:solidFill>
                  <a:srgbClr val="C00000"/>
                </a:solidFill>
                <a:latin typeface="Arial" panose="020B0604020202020204" pitchFamily="34" charset="0"/>
                <a:cs typeface="Arial" panose="020B0604020202020204" pitchFamily="34" charset="0"/>
              </a:rPr>
              <a:t>requires 7-9 hours of </a:t>
            </a:r>
            <a:r>
              <a:rPr lang="en-US" sz="1600" b="1" dirty="0">
                <a:latin typeface="Arial" panose="020B0604020202020204" pitchFamily="34" charset="0"/>
                <a:cs typeface="Arial" panose="020B0604020202020204" pitchFamily="34" charset="0"/>
              </a:rPr>
              <a:t>daily</a:t>
            </a:r>
            <a:r>
              <a:rPr lang="en-US" sz="2400" b="1" kern="0" dirty="0">
                <a:solidFill>
                  <a:srgbClr val="C00000"/>
                </a:solidFill>
                <a:latin typeface="Times New Roman" panose="02020603050405020304" pitchFamily="18" charset="0"/>
                <a:cs typeface="Times New Roman" panose="02020603050405020304" pitchFamily="18" charset="0"/>
              </a:rPr>
              <a:t> </a:t>
            </a:r>
            <a:r>
              <a:rPr lang="en-US" sz="1900" b="1" kern="0" dirty="0">
                <a:solidFill>
                  <a:srgbClr val="C00000"/>
                </a:solidFill>
                <a:latin typeface="Arial" panose="020B0604020202020204" pitchFamily="34" charset="0"/>
                <a:cs typeface="Arial" panose="020B0604020202020204" pitchFamily="34" charset="0"/>
              </a:rPr>
              <a:t>sleep.</a:t>
            </a:r>
          </a:p>
          <a:p>
            <a:pPr>
              <a:spcBef>
                <a:spcPts val="400"/>
              </a:spcBef>
              <a:defRPr/>
            </a:pPr>
            <a:r>
              <a:rPr lang="en-US" sz="1400" i="1" dirty="0">
                <a:latin typeface="Arial" panose="020B0604020202020204" pitchFamily="34" charset="0"/>
                <a:cs typeface="Arial" panose="020B0604020202020204" pitchFamily="34" charset="0"/>
              </a:rPr>
              <a:t>Source: National Sleep Foundation</a:t>
            </a:r>
          </a:p>
        </p:txBody>
      </p:sp>
    </p:spTree>
    <p:extLst>
      <p:ext uri="{BB962C8B-B14F-4D97-AF65-F5344CB8AC3E}">
        <p14:creationId xmlns:p14="http://schemas.microsoft.com/office/powerpoint/2010/main" val="13621030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28600"/>
            <a:ext cx="8229600" cy="724301"/>
          </a:xfrm>
        </p:spPr>
        <p:txBody>
          <a:bodyPr/>
          <a:lstStyle/>
          <a:p>
            <a:pPr eaLnBrk="1" hangingPunct="1"/>
            <a:r>
              <a:rPr lang="en-US" altLang="en-US" b="1" dirty="0">
                <a:solidFill>
                  <a:srgbClr val="002060"/>
                </a:solidFill>
              </a:rPr>
              <a:t>Learning Objectives</a:t>
            </a:r>
          </a:p>
        </p:txBody>
      </p:sp>
      <p:sp>
        <p:nvSpPr>
          <p:cNvPr id="4" name="Slide Number Placeholder 3"/>
          <p:cNvSpPr>
            <a:spLocks noGrp="1"/>
          </p:cNvSpPr>
          <p:nvPr>
            <p:ph type="sldNum" sz="quarter" idx="10"/>
          </p:nvPr>
        </p:nvSpPr>
        <p:spPr/>
        <p:txBody>
          <a:bodyPr/>
          <a:lstStyle/>
          <a:p>
            <a:pPr>
              <a:defRPr/>
            </a:pPr>
            <a:fld id="{69029F33-9976-47CC-A91E-9E6C4F4FA386}" type="slidenum">
              <a:rPr lang="en-US"/>
              <a:pPr>
                <a:defRPr/>
              </a:pPr>
              <a:t>3</a:t>
            </a:fld>
            <a:endParaRPr lang="en-US" dirty="0"/>
          </a:p>
        </p:txBody>
      </p:sp>
      <p:graphicFrame>
        <p:nvGraphicFramePr>
          <p:cNvPr id="2" name="Diagram 1"/>
          <p:cNvGraphicFramePr/>
          <p:nvPr>
            <p:extLst>
              <p:ext uri="{D42A27DB-BD31-4B8C-83A1-F6EECF244321}">
                <p14:modId xmlns:p14="http://schemas.microsoft.com/office/powerpoint/2010/main" val="3816158441"/>
              </p:ext>
            </p:extLst>
          </p:nvPr>
        </p:nvGraphicFramePr>
        <p:xfrm>
          <a:off x="615650" y="1555423"/>
          <a:ext cx="8157157" cy="4289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507671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28650" y="365126"/>
            <a:ext cx="7886700" cy="553969"/>
          </a:xfrm>
        </p:spPr>
        <p:txBody>
          <a:bodyPr>
            <a:normAutofit fontScale="90000"/>
          </a:bodyPr>
          <a:lstStyle/>
          <a:p>
            <a:r>
              <a:rPr lang="en-US" altLang="en-US" b="1" dirty="0">
                <a:solidFill>
                  <a:srgbClr val="002060"/>
                </a:solidFill>
              </a:rPr>
              <a:t>Vehicle Inspection and Maintenance</a:t>
            </a:r>
          </a:p>
        </p:txBody>
      </p:sp>
      <p:sp>
        <p:nvSpPr>
          <p:cNvPr id="5" name="Slide Number Placeholder 4"/>
          <p:cNvSpPr>
            <a:spLocks noGrp="1"/>
          </p:cNvSpPr>
          <p:nvPr>
            <p:ph type="sldNum" sz="quarter" idx="10"/>
          </p:nvPr>
        </p:nvSpPr>
        <p:spPr/>
        <p:txBody>
          <a:bodyPr/>
          <a:lstStyle/>
          <a:p>
            <a:pPr>
              <a:defRPr/>
            </a:pPr>
            <a:fld id="{C503530E-BACC-456E-9B08-33FAE301397B}" type="slidenum">
              <a:rPr lang="en-US" smtClean="0"/>
              <a:pPr>
                <a:defRPr/>
              </a:pPr>
              <a:t>30</a:t>
            </a:fld>
            <a:endParaRPr lang="en-US" dirty="0"/>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772495" y="2834148"/>
            <a:ext cx="5118500" cy="3411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6"/>
          <p:cNvSpPr txBox="1">
            <a:spLocks noChangeArrowheads="1"/>
          </p:cNvSpPr>
          <p:nvPr/>
        </p:nvSpPr>
        <p:spPr>
          <a:xfrm>
            <a:off x="457200" y="1047750"/>
            <a:ext cx="8158900" cy="1657743"/>
          </a:xfrm>
          <a:prstGeom prst="rect">
            <a:avLst/>
          </a:prstGeom>
        </p:spPr>
        <p:txBody>
          <a:bodyPr/>
          <a:lstStyle>
            <a:lvl1pPr marL="171450" indent="-171450" algn="l" rtl="0" eaLnBrk="0" fontAlgn="base" hangingPunct="0">
              <a:spcBef>
                <a:spcPct val="20000"/>
              </a:spcBef>
              <a:spcAft>
                <a:spcPct val="0"/>
              </a:spcAft>
              <a:buChar char="•"/>
              <a:defRPr>
                <a:solidFill>
                  <a:srgbClr val="3C3C3B"/>
                </a:solidFill>
                <a:latin typeface="+mn-lt"/>
                <a:ea typeface="+mn-ea"/>
                <a:cs typeface="+mn-cs"/>
              </a:defRPr>
            </a:lvl1pPr>
            <a:lvl2pPr marL="514350" indent="-228600" algn="l" rtl="0" eaLnBrk="0" fontAlgn="base" hangingPunct="0">
              <a:spcBef>
                <a:spcPct val="20000"/>
              </a:spcBef>
              <a:spcAft>
                <a:spcPct val="0"/>
              </a:spcAft>
              <a:buChar char="–"/>
              <a:defRPr sz="1600">
                <a:solidFill>
                  <a:srgbClr val="3C3C3B"/>
                </a:solidFill>
                <a:latin typeface="+mn-lt"/>
              </a:defRPr>
            </a:lvl2pPr>
            <a:lvl3pPr marL="800100" indent="-171450" algn="l" rtl="0" eaLnBrk="0" fontAlgn="base" hangingPunct="0">
              <a:spcBef>
                <a:spcPct val="20000"/>
              </a:spcBef>
              <a:spcAft>
                <a:spcPct val="0"/>
              </a:spcAft>
              <a:buFont typeface="Wingdings" pitchFamily="2" charset="2"/>
              <a:buChar char="§"/>
              <a:defRPr sz="1600">
                <a:solidFill>
                  <a:srgbClr val="3C3C3B"/>
                </a:solidFill>
                <a:latin typeface="+mn-lt"/>
              </a:defRPr>
            </a:lvl3pPr>
            <a:lvl4pPr marL="1143000" indent="-228600" algn="l" rtl="0" eaLnBrk="0" fontAlgn="base" hangingPunct="0">
              <a:spcBef>
                <a:spcPct val="20000"/>
              </a:spcBef>
              <a:spcAft>
                <a:spcPct val="0"/>
              </a:spcAft>
              <a:buChar char="–"/>
              <a:defRPr sz="1600">
                <a:solidFill>
                  <a:srgbClr val="3C3C3B"/>
                </a:solidFill>
                <a:latin typeface="+mn-lt"/>
              </a:defRPr>
            </a:lvl4pPr>
            <a:lvl5pPr marL="1485900" indent="-228600" algn="l" rtl="0" eaLnBrk="0" fontAlgn="base" hangingPunct="0">
              <a:spcBef>
                <a:spcPct val="20000"/>
              </a:spcBef>
              <a:spcAft>
                <a:spcPct val="0"/>
              </a:spcAft>
              <a:buChar char="»"/>
              <a:defRPr sz="1600">
                <a:solidFill>
                  <a:srgbClr val="3C3C3B"/>
                </a:solidFill>
                <a:latin typeface="+mn-lt"/>
              </a:defRPr>
            </a:lvl5pPr>
            <a:lvl6pPr marL="1943100" indent="-228600" algn="l" rtl="0" fontAlgn="base">
              <a:spcBef>
                <a:spcPct val="20000"/>
              </a:spcBef>
              <a:spcAft>
                <a:spcPct val="0"/>
              </a:spcAft>
              <a:buChar char="»"/>
              <a:defRPr>
                <a:solidFill>
                  <a:schemeClr val="tx1"/>
                </a:solidFill>
                <a:latin typeface="+mn-lt"/>
              </a:defRPr>
            </a:lvl6pPr>
            <a:lvl7pPr marL="2400300" indent="-228600" algn="l" rtl="0" fontAlgn="base">
              <a:spcBef>
                <a:spcPct val="20000"/>
              </a:spcBef>
              <a:spcAft>
                <a:spcPct val="0"/>
              </a:spcAft>
              <a:buChar char="»"/>
              <a:defRPr>
                <a:solidFill>
                  <a:schemeClr val="tx1"/>
                </a:solidFill>
                <a:latin typeface="+mn-lt"/>
              </a:defRPr>
            </a:lvl7pPr>
            <a:lvl8pPr marL="2857500" indent="-228600" algn="l" rtl="0" fontAlgn="base">
              <a:spcBef>
                <a:spcPct val="20000"/>
              </a:spcBef>
              <a:spcAft>
                <a:spcPct val="0"/>
              </a:spcAft>
              <a:buChar char="»"/>
              <a:defRPr>
                <a:solidFill>
                  <a:schemeClr val="tx1"/>
                </a:solidFill>
                <a:latin typeface="+mn-lt"/>
              </a:defRPr>
            </a:lvl8pPr>
            <a:lvl9pPr marL="3314700" indent="-228600" algn="l" rtl="0" fontAlgn="base">
              <a:spcBef>
                <a:spcPct val="20000"/>
              </a:spcBef>
              <a:spcAft>
                <a:spcPct val="0"/>
              </a:spcAft>
              <a:buChar char="»"/>
              <a:defRPr>
                <a:solidFill>
                  <a:schemeClr val="tx1"/>
                </a:solidFill>
                <a:latin typeface="+mn-lt"/>
              </a:defRPr>
            </a:lvl9pPr>
          </a:lstStyle>
          <a:p>
            <a:pPr marL="0" indent="0">
              <a:buNone/>
            </a:pPr>
            <a:r>
              <a:rPr lang="en-US" kern="0" dirty="0"/>
              <a:t>Priorities:</a:t>
            </a:r>
          </a:p>
          <a:p>
            <a:pPr lvl="1"/>
            <a:r>
              <a:rPr lang="en-US" kern="0" dirty="0"/>
              <a:t>Written maintenance program that covers all vehicles</a:t>
            </a:r>
          </a:p>
          <a:p>
            <a:pPr lvl="1"/>
            <a:r>
              <a:rPr lang="en-US" kern="0" dirty="0"/>
              <a:t>Procedures meet and/or exceed the manufacturer's recommendations</a:t>
            </a:r>
          </a:p>
          <a:p>
            <a:pPr lvl="1"/>
            <a:r>
              <a:rPr lang="en-US" kern="0" dirty="0"/>
              <a:t>Vehicles are kept in safe mechanical condition</a:t>
            </a:r>
          </a:p>
          <a:p>
            <a:pPr lvl="1"/>
            <a:r>
              <a:rPr lang="en-US" kern="0" dirty="0"/>
              <a:t>All inspections and maintenance are documented</a:t>
            </a:r>
          </a:p>
        </p:txBody>
      </p:sp>
    </p:spTree>
    <p:extLst>
      <p:ext uri="{BB962C8B-B14F-4D97-AF65-F5344CB8AC3E}">
        <p14:creationId xmlns:p14="http://schemas.microsoft.com/office/powerpoint/2010/main" val="409480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28650" y="365126"/>
            <a:ext cx="7886700" cy="846199"/>
          </a:xfrm>
        </p:spPr>
        <p:txBody>
          <a:bodyPr/>
          <a:lstStyle/>
          <a:p>
            <a:r>
              <a:rPr lang="en-US" altLang="en-US" b="1" dirty="0">
                <a:solidFill>
                  <a:srgbClr val="002060"/>
                </a:solidFill>
              </a:rPr>
              <a:t>Vehicle Design and Safety Devices</a:t>
            </a:r>
          </a:p>
        </p:txBody>
      </p:sp>
      <p:sp>
        <p:nvSpPr>
          <p:cNvPr id="26627" name="Content Placeholder 2"/>
          <p:cNvSpPr>
            <a:spLocks noGrp="1"/>
          </p:cNvSpPr>
          <p:nvPr>
            <p:ph idx="1"/>
          </p:nvPr>
        </p:nvSpPr>
        <p:spPr>
          <a:xfrm>
            <a:off x="457200" y="1371600"/>
            <a:ext cx="6096000" cy="4444738"/>
          </a:xfrm>
        </p:spPr>
        <p:txBody>
          <a:bodyPr>
            <a:normAutofit lnSpcReduction="10000"/>
          </a:bodyPr>
          <a:lstStyle/>
          <a:p>
            <a:pPr marL="0" indent="0">
              <a:spcBef>
                <a:spcPct val="0"/>
              </a:spcBef>
              <a:spcAft>
                <a:spcPts val="600"/>
              </a:spcAft>
              <a:buSzPct val="100000"/>
              <a:buNone/>
            </a:pPr>
            <a:r>
              <a:rPr lang="en-US" altLang="en-US" b="1" dirty="0"/>
              <a:t>Examples</a:t>
            </a:r>
          </a:p>
          <a:p>
            <a:pPr lvl="1">
              <a:spcBef>
                <a:spcPct val="0"/>
              </a:spcBef>
              <a:spcAft>
                <a:spcPts val="600"/>
              </a:spcAft>
              <a:buSzPct val="100000"/>
              <a:buFont typeface="Arial" charset="0"/>
              <a:buChar char="•"/>
            </a:pPr>
            <a:r>
              <a:rPr lang="en-US" altLang="en-US" dirty="0"/>
              <a:t>Speed governors</a:t>
            </a:r>
          </a:p>
          <a:p>
            <a:pPr lvl="1">
              <a:spcBef>
                <a:spcPct val="0"/>
              </a:spcBef>
              <a:spcAft>
                <a:spcPts val="600"/>
              </a:spcAft>
              <a:buSzPct val="100000"/>
              <a:buFont typeface="Arial" charset="0"/>
              <a:buChar char="•"/>
            </a:pPr>
            <a:r>
              <a:rPr lang="en-US" altLang="en-US" dirty="0"/>
              <a:t>Collision avoidance technology. Examples:</a:t>
            </a:r>
          </a:p>
          <a:p>
            <a:pPr lvl="2">
              <a:spcBef>
                <a:spcPct val="0"/>
              </a:spcBef>
              <a:spcAft>
                <a:spcPts val="600"/>
              </a:spcAft>
              <a:buSzPct val="100000"/>
              <a:buFont typeface="Wingdings" panose="05000000000000000000" pitchFamily="2" charset="2"/>
              <a:buChar char="ü"/>
            </a:pPr>
            <a:r>
              <a:rPr lang="en-US" altLang="en-US" dirty="0"/>
              <a:t>Forward Collision Warning</a:t>
            </a:r>
          </a:p>
          <a:p>
            <a:pPr lvl="2">
              <a:spcBef>
                <a:spcPct val="0"/>
              </a:spcBef>
              <a:spcAft>
                <a:spcPts val="600"/>
              </a:spcAft>
              <a:buSzPct val="100000"/>
              <a:buFont typeface="Wingdings" panose="05000000000000000000" pitchFamily="2" charset="2"/>
              <a:buChar char="ü"/>
            </a:pPr>
            <a:r>
              <a:rPr lang="en-US" altLang="en-US" dirty="0"/>
              <a:t>Automatic Emergency Braking</a:t>
            </a:r>
          </a:p>
          <a:p>
            <a:pPr lvl="2">
              <a:spcBef>
                <a:spcPct val="0"/>
              </a:spcBef>
              <a:spcAft>
                <a:spcPts val="600"/>
              </a:spcAft>
              <a:buSzPct val="100000"/>
              <a:buFont typeface="Wingdings" panose="05000000000000000000" pitchFamily="2" charset="2"/>
              <a:buChar char="ü"/>
            </a:pPr>
            <a:r>
              <a:rPr lang="en-US" altLang="en-US" dirty="0"/>
              <a:t>Lane Change Assistant</a:t>
            </a:r>
          </a:p>
          <a:p>
            <a:pPr lvl="1">
              <a:spcBef>
                <a:spcPct val="0"/>
              </a:spcBef>
              <a:spcAft>
                <a:spcPts val="600"/>
              </a:spcAft>
              <a:buSzPct val="100000"/>
              <a:buFont typeface="Arial" charset="0"/>
              <a:buChar char="•"/>
            </a:pPr>
            <a:r>
              <a:rPr lang="en-US" altLang="en-US" dirty="0"/>
              <a:t>Back-up alarms/cameras</a:t>
            </a:r>
          </a:p>
          <a:p>
            <a:pPr lvl="1">
              <a:spcBef>
                <a:spcPct val="0"/>
              </a:spcBef>
              <a:spcAft>
                <a:spcPts val="600"/>
              </a:spcAft>
              <a:buSzPct val="100000"/>
              <a:buFont typeface="Arial" charset="0"/>
              <a:buChar char="•"/>
            </a:pPr>
            <a:r>
              <a:rPr lang="en-US" altLang="en-US" dirty="0"/>
              <a:t>Designs that enhance safety. Examples:</a:t>
            </a:r>
          </a:p>
          <a:p>
            <a:pPr lvl="2">
              <a:spcBef>
                <a:spcPct val="0"/>
              </a:spcBef>
              <a:spcAft>
                <a:spcPts val="600"/>
              </a:spcAft>
              <a:buSzPct val="100000"/>
              <a:buFont typeface="Wingdings" panose="05000000000000000000" pitchFamily="2" charset="2"/>
              <a:buChar char="ü"/>
            </a:pPr>
            <a:r>
              <a:rPr lang="en-US" altLang="en-US" dirty="0"/>
              <a:t>Non-slip steps and handholds</a:t>
            </a:r>
          </a:p>
          <a:p>
            <a:pPr lvl="2">
              <a:spcBef>
                <a:spcPct val="0"/>
              </a:spcBef>
              <a:spcAft>
                <a:spcPts val="600"/>
              </a:spcAft>
              <a:buSzPct val="100000"/>
              <a:buFont typeface="Wingdings" panose="05000000000000000000" pitchFamily="2" charset="2"/>
              <a:buChar char="ü"/>
            </a:pPr>
            <a:r>
              <a:rPr lang="en-US" altLang="en-US" dirty="0"/>
              <a:t>Extra mirrors</a:t>
            </a:r>
          </a:p>
          <a:p>
            <a:pPr lvl="2">
              <a:spcBef>
                <a:spcPct val="0"/>
              </a:spcBef>
              <a:spcAft>
                <a:spcPts val="600"/>
              </a:spcAft>
              <a:buSzPct val="100000"/>
              <a:buFont typeface="Wingdings" panose="05000000000000000000" pitchFamily="2" charset="2"/>
              <a:buChar char="ü"/>
            </a:pPr>
            <a:r>
              <a:rPr lang="en-US" altLang="en-US" dirty="0"/>
              <a:t>Sloped hoods</a:t>
            </a:r>
          </a:p>
          <a:p>
            <a:pPr lvl="1">
              <a:spcBef>
                <a:spcPct val="0"/>
              </a:spcBef>
              <a:spcAft>
                <a:spcPts val="600"/>
              </a:spcAft>
              <a:buSzPct val="100000"/>
              <a:buFont typeface="Arial" charset="0"/>
              <a:buChar char="•"/>
            </a:pPr>
            <a:r>
              <a:rPr lang="en-US" altLang="en-US" dirty="0"/>
              <a:t>Vehicle monitoring (telematics)</a:t>
            </a:r>
          </a:p>
        </p:txBody>
      </p:sp>
      <p:sp>
        <p:nvSpPr>
          <p:cNvPr id="5" name="Slide Number Placeholder 4"/>
          <p:cNvSpPr>
            <a:spLocks noGrp="1"/>
          </p:cNvSpPr>
          <p:nvPr>
            <p:ph type="sldNum" sz="quarter" idx="10"/>
          </p:nvPr>
        </p:nvSpPr>
        <p:spPr/>
        <p:txBody>
          <a:bodyPr/>
          <a:lstStyle/>
          <a:p>
            <a:pPr>
              <a:defRPr/>
            </a:pPr>
            <a:fld id="{1E9AFC67-5ADB-402C-BC75-A860591BDDC9}" type="slidenum">
              <a:rPr lang="en-US" smtClean="0"/>
              <a:pPr>
                <a:defRPr/>
              </a:pPr>
              <a:t>31</a:t>
            </a:fld>
            <a:endParaRPr lang="en-US" dirty="0"/>
          </a:p>
        </p:txBody>
      </p:sp>
      <p:grpSp>
        <p:nvGrpSpPr>
          <p:cNvPr id="7" name="Group 6"/>
          <p:cNvGrpSpPr/>
          <p:nvPr/>
        </p:nvGrpSpPr>
        <p:grpSpPr>
          <a:xfrm>
            <a:off x="4397704" y="4232923"/>
            <a:ext cx="4574942" cy="2128403"/>
            <a:chOff x="4638676" y="2039242"/>
            <a:chExt cx="4511816" cy="2269329"/>
          </a:xfrm>
        </p:grpSpPr>
        <p:pic>
          <p:nvPicPr>
            <p:cNvPr id="8" name="Picture 5" descr="H:\My Documents\1-In Process\PRESENTATION_2015 Auto Safety Symposium\Daniel brown\Car\c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410" y="2613748"/>
              <a:ext cx="888852" cy="4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My Documents\1-In Process\PRESENTATION_2015 Auto Safety Symposium\Daniel brown\Car\c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573" y="3898384"/>
              <a:ext cx="888852" cy="4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4638676" y="3011488"/>
              <a:ext cx="45053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7" descr="H:\My Documents\1-In Process\PRESENTATION_2015 Auto Safety Symposium\Daniel brown\Tractor-Trailer\tractor-trai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748" y="2039242"/>
              <a:ext cx="2315355" cy="97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H="1">
              <a:off x="5065410" y="2364395"/>
              <a:ext cx="1832421" cy="249353"/>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pic>
          <p:nvPicPr>
            <p:cNvPr id="13" name="Picture 3" descr="H:\My Documents\1-In Process\PRESENTATION_2015 Auto Safety Symposium\Daniel brown\Box Truck\BoxTru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033" y="3312189"/>
              <a:ext cx="2315355" cy="99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flipH="1">
              <a:off x="6074463" y="3668047"/>
              <a:ext cx="1020338" cy="22518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4645168" y="4292785"/>
              <a:ext cx="450532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7" descr="H:\My Documents\1-In Process\Webinars\WB01XX_DQT_Removing Roadblocks to Driver Safety_05-12-15\iStock_000019656186Medium_CU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5307" y="1371599"/>
            <a:ext cx="3177393" cy="211619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611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DD19F12-2857-4A57-9547-2F9153C72986}" type="slidenum">
              <a:rPr lang="en-US" smtClean="0"/>
              <a:pPr>
                <a:defRPr/>
              </a:pPr>
              <a:t>32</a:t>
            </a:fld>
            <a:endParaRPr lang="en-US" dirty="0"/>
          </a:p>
        </p:txBody>
      </p:sp>
      <p:sp>
        <p:nvSpPr>
          <p:cNvPr id="29698" name="Rectangle 2"/>
          <p:cNvSpPr>
            <a:spLocks noGrp="1" noChangeArrowheads="1"/>
          </p:cNvSpPr>
          <p:nvPr>
            <p:ph type="title" idx="4294967295"/>
          </p:nvPr>
        </p:nvSpPr>
        <p:spPr>
          <a:xfrm>
            <a:off x="1684337" y="2536792"/>
            <a:ext cx="5715000" cy="1271727"/>
          </a:xfrm>
          <a:solidFill>
            <a:schemeClr val="bg1"/>
          </a:solidFill>
          <a:effectLst>
            <a:glow rad="63500">
              <a:schemeClr val="accent1">
                <a:satMod val="175000"/>
                <a:alpha val="40000"/>
              </a:schemeClr>
            </a:glow>
            <a:outerShdw blurRad="50800" dist="38100" dir="2700000" algn="tl" rotWithShape="0">
              <a:prstClr val="black">
                <a:alpha val="40000"/>
              </a:prstClr>
            </a:outerShdw>
            <a:softEdge rad="31750"/>
          </a:effectLst>
        </p:spPr>
        <p:txBody>
          <a:bodyPr anchor="ctr"/>
          <a:lstStyle/>
          <a:p>
            <a:pPr algn="ctr">
              <a:defRPr/>
            </a:pPr>
            <a:r>
              <a:rPr lang="en-US" altLang="en-US" sz="4800" dirty="0"/>
              <a:t> </a:t>
            </a:r>
            <a:r>
              <a:rPr lang="en-US" altLang="en-US" sz="4800" b="1" dirty="0">
                <a:solidFill>
                  <a:srgbClr val="002060"/>
                </a:solidFill>
              </a:rPr>
              <a:t>Questions?</a:t>
            </a:r>
          </a:p>
        </p:txBody>
      </p:sp>
    </p:spTree>
    <p:custDataLst>
      <p:tags r:id="rId1"/>
    </p:custDataLst>
    <p:extLst>
      <p:ext uri="{BB962C8B-B14F-4D97-AF65-F5344CB8AC3E}">
        <p14:creationId xmlns:p14="http://schemas.microsoft.com/office/powerpoint/2010/main" val="201693071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075820" y="6183081"/>
            <a:ext cx="885825" cy="476250"/>
          </a:xfrm>
        </p:spPr>
        <p:txBody>
          <a:bodyPr/>
          <a:lstStyle/>
          <a:p>
            <a:fld id="{A23FC75A-4DD0-42DB-A37B-AF6E0D51A4DA}" type="slidenum">
              <a:rPr lang="en-US" smtClean="0"/>
              <a:pPr/>
              <a:t>33</a:t>
            </a:fld>
            <a:endParaRPr lang="en-US"/>
          </a:p>
        </p:txBody>
      </p:sp>
      <p:sp>
        <p:nvSpPr>
          <p:cNvPr id="3" name="Title 1"/>
          <p:cNvSpPr txBox="1">
            <a:spLocks/>
          </p:cNvSpPr>
          <p:nvPr/>
        </p:nvSpPr>
        <p:spPr>
          <a:xfrm>
            <a:off x="457200" y="198438"/>
            <a:ext cx="8229600" cy="742950"/>
          </a:xfrm>
          <a:prstGeom prst="rect">
            <a:avLst/>
          </a:prstGeom>
        </p:spPr>
        <p:txBody>
          <a:bodyPr/>
          <a:lstStyle>
            <a:lvl1pPr algn="l" rtl="0" eaLnBrk="0" fontAlgn="base" hangingPunct="0">
              <a:spcBef>
                <a:spcPct val="0"/>
              </a:spcBef>
              <a:spcAft>
                <a:spcPct val="0"/>
              </a:spcAft>
              <a:defRPr sz="2000">
                <a:solidFill>
                  <a:srgbClr val="3C3C3B"/>
                </a:solidFill>
                <a:latin typeface="+mj-lt"/>
                <a:ea typeface="+mj-ea"/>
                <a:cs typeface="+mj-cs"/>
              </a:defRPr>
            </a:lvl1pPr>
            <a:lvl2pPr algn="l" rtl="0" eaLnBrk="0" fontAlgn="base" hangingPunct="0">
              <a:spcBef>
                <a:spcPct val="0"/>
              </a:spcBef>
              <a:spcAft>
                <a:spcPct val="0"/>
              </a:spcAft>
              <a:defRPr sz="2000">
                <a:solidFill>
                  <a:srgbClr val="3C3C3B"/>
                </a:solidFill>
                <a:latin typeface="Arial" charset="0"/>
              </a:defRPr>
            </a:lvl2pPr>
            <a:lvl3pPr algn="l" rtl="0" eaLnBrk="0" fontAlgn="base" hangingPunct="0">
              <a:spcBef>
                <a:spcPct val="0"/>
              </a:spcBef>
              <a:spcAft>
                <a:spcPct val="0"/>
              </a:spcAft>
              <a:defRPr sz="2000">
                <a:solidFill>
                  <a:srgbClr val="3C3C3B"/>
                </a:solidFill>
                <a:latin typeface="Arial" charset="0"/>
              </a:defRPr>
            </a:lvl3pPr>
            <a:lvl4pPr algn="l" rtl="0" eaLnBrk="0" fontAlgn="base" hangingPunct="0">
              <a:spcBef>
                <a:spcPct val="0"/>
              </a:spcBef>
              <a:spcAft>
                <a:spcPct val="0"/>
              </a:spcAft>
              <a:defRPr sz="2000">
                <a:solidFill>
                  <a:srgbClr val="3C3C3B"/>
                </a:solidFill>
                <a:latin typeface="Arial" charset="0"/>
              </a:defRPr>
            </a:lvl4pPr>
            <a:lvl5pPr algn="l" rtl="0" eaLnBrk="0" fontAlgn="base" hangingPunct="0">
              <a:spcBef>
                <a:spcPct val="0"/>
              </a:spcBef>
              <a:spcAft>
                <a:spcPct val="0"/>
              </a:spcAft>
              <a:defRPr sz="2000">
                <a:solidFill>
                  <a:srgbClr val="3C3C3B"/>
                </a:solidFill>
                <a:latin typeface="Arial" charset="0"/>
              </a:defRPr>
            </a:lvl5pPr>
            <a:lvl6pPr marL="457200" algn="l" rtl="0" fontAlgn="base">
              <a:spcBef>
                <a:spcPct val="0"/>
              </a:spcBef>
              <a:spcAft>
                <a:spcPct val="0"/>
              </a:spcAft>
              <a:defRPr sz="2400">
                <a:solidFill>
                  <a:srgbClr val="5B6770"/>
                </a:solidFill>
                <a:latin typeface="Arial" charset="0"/>
              </a:defRPr>
            </a:lvl6pPr>
            <a:lvl7pPr marL="914400" algn="l" rtl="0" fontAlgn="base">
              <a:spcBef>
                <a:spcPct val="0"/>
              </a:spcBef>
              <a:spcAft>
                <a:spcPct val="0"/>
              </a:spcAft>
              <a:defRPr sz="2400">
                <a:solidFill>
                  <a:srgbClr val="5B6770"/>
                </a:solidFill>
                <a:latin typeface="Arial" charset="0"/>
              </a:defRPr>
            </a:lvl7pPr>
            <a:lvl8pPr marL="1371600" algn="l" rtl="0" fontAlgn="base">
              <a:spcBef>
                <a:spcPct val="0"/>
              </a:spcBef>
              <a:spcAft>
                <a:spcPct val="0"/>
              </a:spcAft>
              <a:defRPr sz="2400">
                <a:solidFill>
                  <a:srgbClr val="5B6770"/>
                </a:solidFill>
                <a:latin typeface="Arial" charset="0"/>
              </a:defRPr>
            </a:lvl8pPr>
            <a:lvl9pPr marL="1828800" algn="l" rtl="0" fontAlgn="base">
              <a:spcBef>
                <a:spcPct val="0"/>
              </a:spcBef>
              <a:spcAft>
                <a:spcPct val="0"/>
              </a:spcAft>
              <a:defRPr sz="2400">
                <a:solidFill>
                  <a:srgbClr val="5B6770"/>
                </a:solidFill>
                <a:latin typeface="Arial" charset="0"/>
              </a:defRPr>
            </a:lvl9pPr>
          </a:lstStyle>
          <a:p>
            <a:endParaRPr lang="en-US" altLang="en-US" kern="0" dirty="0"/>
          </a:p>
          <a:p>
            <a:r>
              <a:rPr lang="en-US" altLang="en-US" kern="0" dirty="0"/>
              <a:t>Travelers Driver and Fleet Safety Resources</a:t>
            </a:r>
          </a:p>
        </p:txBody>
      </p:sp>
      <p:pic>
        <p:nvPicPr>
          <p:cNvPr id="5" name="Picture 4"/>
          <p:cNvPicPr>
            <a:picLocks noChangeAspect="1"/>
          </p:cNvPicPr>
          <p:nvPr/>
        </p:nvPicPr>
        <p:blipFill rotWithShape="1">
          <a:blip r:embed="rId3"/>
          <a:srcRect l="23981" t="12647" r="25146" b="31466"/>
          <a:stretch/>
        </p:blipFill>
        <p:spPr>
          <a:xfrm>
            <a:off x="353373" y="1218988"/>
            <a:ext cx="4504445" cy="2948521"/>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2130641" y="1363248"/>
            <a:ext cx="790113" cy="39061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l="25438" t="13135" r="25049" b="28371"/>
          <a:stretch/>
        </p:blipFill>
        <p:spPr>
          <a:xfrm>
            <a:off x="4296792" y="3383470"/>
            <a:ext cx="4527612" cy="3187084"/>
          </a:xfrm>
          <a:prstGeom prst="rect">
            <a:avLst/>
          </a:prstGeom>
          <a:ln>
            <a:noFill/>
          </a:ln>
          <a:effectLst>
            <a:outerShdw blurRad="190500" algn="tl" rotWithShape="0">
              <a:srgbClr val="000000">
                <a:alpha val="70000"/>
              </a:srgbClr>
            </a:outerShdw>
          </a:effectLst>
        </p:spPr>
      </p:pic>
      <p:sp>
        <p:nvSpPr>
          <p:cNvPr id="9" name="TextBox 8"/>
          <p:cNvSpPr txBox="1"/>
          <p:nvPr/>
        </p:nvSpPr>
        <p:spPr>
          <a:xfrm>
            <a:off x="5326601" y="1239099"/>
            <a:ext cx="3258105" cy="923330"/>
          </a:xfrm>
          <a:prstGeom prst="rect">
            <a:avLst/>
          </a:prstGeom>
          <a:noFill/>
        </p:spPr>
        <p:txBody>
          <a:bodyPr wrap="square" rtlCol="0">
            <a:spAutoFit/>
          </a:bodyPr>
          <a:lstStyle/>
          <a:p>
            <a:pPr algn="ctr"/>
            <a:r>
              <a:rPr lang="en-US" b="1" i="1" dirty="0">
                <a:hlinkClick r:id="rId5"/>
              </a:rPr>
              <a:t>Travelers.com</a:t>
            </a:r>
            <a:endParaRPr lang="en-US" b="1" i="1" dirty="0"/>
          </a:p>
          <a:p>
            <a:pPr algn="ctr"/>
            <a:r>
              <a:rPr lang="en-US" dirty="0"/>
              <a:t>Select “Prepare &amp; Prevent”, then “Driver and Fleet Safety.”</a:t>
            </a:r>
          </a:p>
        </p:txBody>
      </p:sp>
      <p:sp>
        <p:nvSpPr>
          <p:cNvPr id="10" name="TextBox 9"/>
          <p:cNvSpPr txBox="1"/>
          <p:nvPr/>
        </p:nvSpPr>
        <p:spPr>
          <a:xfrm>
            <a:off x="817715" y="5226653"/>
            <a:ext cx="3258105" cy="646331"/>
          </a:xfrm>
          <a:prstGeom prst="rect">
            <a:avLst/>
          </a:prstGeom>
          <a:noFill/>
        </p:spPr>
        <p:txBody>
          <a:bodyPr wrap="square" rtlCol="0">
            <a:spAutoFit/>
          </a:bodyPr>
          <a:lstStyle/>
          <a:p>
            <a:pPr algn="ctr"/>
            <a:r>
              <a:rPr lang="en-US" b="1" i="1" dirty="0"/>
              <a:t>Travelers Risk Control Customer Website</a:t>
            </a:r>
          </a:p>
        </p:txBody>
      </p:sp>
    </p:spTree>
    <p:extLst>
      <p:ext uri="{BB962C8B-B14F-4D97-AF65-F5344CB8AC3E}">
        <p14:creationId xmlns:p14="http://schemas.microsoft.com/office/powerpoint/2010/main" val="3138374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US" altLang="en-US" sz="3600" b="1" dirty="0">
                <a:solidFill>
                  <a:srgbClr val="002060"/>
                </a:solidFill>
              </a:rPr>
              <a:t>Things You Might be Worried About as a Risk Manager</a:t>
            </a:r>
          </a:p>
        </p:txBody>
      </p:sp>
      <p:sp>
        <p:nvSpPr>
          <p:cNvPr id="4" name="Slide Number Placeholder 3"/>
          <p:cNvSpPr>
            <a:spLocks noGrp="1"/>
          </p:cNvSpPr>
          <p:nvPr>
            <p:ph type="sldNum" sz="quarter" idx="10"/>
          </p:nvPr>
        </p:nvSpPr>
        <p:spPr/>
        <p:txBody>
          <a:bodyPr/>
          <a:lstStyle/>
          <a:p>
            <a:fld id="{0D064D1B-4245-4F57-9D74-87679D87C997}" type="slidenum">
              <a:rPr lang="en-US" smtClean="0"/>
              <a:pPr/>
              <a:t>4</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33" r="4675"/>
          <a:stretch/>
        </p:blipFill>
        <p:spPr>
          <a:xfrm>
            <a:off x="5167424" y="4145589"/>
            <a:ext cx="3120272" cy="223898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9724"/>
          <a:stretch/>
        </p:blipFill>
        <p:spPr>
          <a:xfrm>
            <a:off x="1657350" y="4145589"/>
            <a:ext cx="3089160" cy="2242556"/>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7710"/>
          <a:stretch/>
        </p:blipFill>
        <p:spPr>
          <a:xfrm>
            <a:off x="1675503" y="1639408"/>
            <a:ext cx="3071007" cy="212579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5384"/>
          <a:stretch/>
        </p:blipFill>
        <p:spPr>
          <a:xfrm>
            <a:off x="5187694" y="1552028"/>
            <a:ext cx="3079732" cy="21618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3614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90427" y="109487"/>
            <a:ext cx="8437263" cy="1325563"/>
          </a:xfrm>
        </p:spPr>
        <p:txBody>
          <a:bodyPr>
            <a:normAutofit/>
          </a:bodyPr>
          <a:lstStyle/>
          <a:p>
            <a:pPr algn="ctr"/>
            <a:r>
              <a:rPr lang="en-US" altLang="en-US" sz="3200" b="1" dirty="0">
                <a:solidFill>
                  <a:srgbClr val="002060"/>
                </a:solidFill>
              </a:rPr>
              <a:t>What Risk Managers Should Worry About </a:t>
            </a:r>
          </a:p>
        </p:txBody>
      </p:sp>
      <p:sp>
        <p:nvSpPr>
          <p:cNvPr id="4" name="Slide Number Placeholder 3"/>
          <p:cNvSpPr>
            <a:spLocks noGrp="1"/>
          </p:cNvSpPr>
          <p:nvPr>
            <p:ph type="sldNum" sz="quarter" idx="10"/>
          </p:nvPr>
        </p:nvSpPr>
        <p:spPr>
          <a:xfrm>
            <a:off x="4083729" y="6245224"/>
            <a:ext cx="901022" cy="484049"/>
          </a:xfrm>
        </p:spPr>
        <p:txBody>
          <a:bodyPr/>
          <a:lstStyle/>
          <a:p>
            <a:fld id="{C9D37A7F-5CB2-4256-AE00-BA1542E6D111}" type="slidenum">
              <a:rPr lang="en-US" smtClean="0"/>
              <a:pPr/>
              <a:t>5</a:t>
            </a:fld>
            <a:endParaRPr lang="en-US" dirty="0"/>
          </a:p>
        </p:txBody>
      </p:sp>
      <p:sp>
        <p:nvSpPr>
          <p:cNvPr id="3" name="Content Placeholder 2"/>
          <p:cNvSpPr>
            <a:spLocks noGrp="1"/>
          </p:cNvSpPr>
          <p:nvPr>
            <p:ph sz="quarter" idx="4294967295"/>
          </p:nvPr>
        </p:nvSpPr>
        <p:spPr>
          <a:xfrm>
            <a:off x="490427" y="1244158"/>
            <a:ext cx="8229600" cy="547327"/>
          </a:xfrm>
          <a:prstGeom prst="rect">
            <a:avLst/>
          </a:prstGeom>
        </p:spPr>
        <p:txBody>
          <a:bodyPr>
            <a:normAutofit fontScale="85000" lnSpcReduction="10000"/>
          </a:bodyPr>
          <a:lstStyle/>
          <a:p>
            <a:pPr marL="0" indent="0">
              <a:spcBef>
                <a:spcPts val="0"/>
              </a:spcBef>
              <a:buNone/>
            </a:pPr>
            <a:r>
              <a:rPr lang="en-US" b="1" dirty="0"/>
              <a:t>Vehicle Accidents: </a:t>
            </a:r>
            <a:r>
              <a:rPr lang="en-US" dirty="0"/>
              <a:t>The Leading Cause of Work-Related Fatalities</a:t>
            </a:r>
          </a:p>
        </p:txBody>
      </p:sp>
      <p:sp>
        <p:nvSpPr>
          <p:cNvPr id="2" name="Rectangle 1"/>
          <p:cNvSpPr/>
          <p:nvPr/>
        </p:nvSpPr>
        <p:spPr>
          <a:xfrm>
            <a:off x="7421239" y="6488668"/>
            <a:ext cx="1722761" cy="369332"/>
          </a:xfrm>
          <a:prstGeom prst="rect">
            <a:avLst/>
          </a:prstGeom>
        </p:spPr>
        <p:txBody>
          <a:bodyPr wrap="square">
            <a:spAutoFit/>
          </a:bodyPr>
          <a:lstStyle/>
          <a:p>
            <a:pPr marL="0" indent="0" algn="r">
              <a:buNone/>
            </a:pPr>
            <a:r>
              <a:rPr lang="en-US" sz="900" dirty="0">
                <a:solidFill>
                  <a:srgbClr val="3C3C3B"/>
                </a:solidFill>
              </a:rPr>
              <a:t>Source: National Safety Council, 2020 Injury Facts</a:t>
            </a:r>
          </a:p>
        </p:txBody>
      </p:sp>
      <mc:AlternateContent xmlns:mc="http://schemas.openxmlformats.org/markup-compatibility/2006" xmlns:cx2="http://schemas.microsoft.com/office/drawing/2015/10/21/chartex">
        <mc:Choice Requires="cx2">
          <p:graphicFrame>
            <p:nvGraphicFramePr>
              <p:cNvPr id="10" name="Chart 9">
                <a:extLst>
                  <a:ext uri="{FF2B5EF4-FFF2-40B4-BE49-F238E27FC236}">
                    <a16:creationId xmlns:a16="http://schemas.microsoft.com/office/drawing/2014/main" id="{D7A8F335-25CE-61B9-BD26-5D780EE131C0}"/>
                  </a:ext>
                </a:extLst>
              </p:cNvPr>
              <p:cNvGraphicFramePr/>
              <p:nvPr>
                <p:extLst>
                  <p:ext uri="{D42A27DB-BD31-4B8C-83A1-F6EECF244321}">
                    <p14:modId xmlns:p14="http://schemas.microsoft.com/office/powerpoint/2010/main" val="3727640403"/>
                  </p:ext>
                </p:extLst>
              </p:nvPr>
            </p:nvGraphicFramePr>
            <p:xfrm>
              <a:off x="1307805" y="1688464"/>
              <a:ext cx="6953693" cy="4106279"/>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0" name="Chart 9">
                <a:extLst>
                  <a:ext uri="{FF2B5EF4-FFF2-40B4-BE49-F238E27FC236}">
                    <a16:creationId xmlns:a16="http://schemas.microsoft.com/office/drawing/2014/main" id="{D7A8F335-25CE-61B9-BD26-5D780EE131C0}"/>
                  </a:ext>
                </a:extLst>
              </p:cNvPr>
              <p:cNvPicPr>
                <a:picLocks noGrp="1" noRot="1" noChangeAspect="1" noMove="1" noResize="1" noEditPoints="1" noAdjustHandles="1" noChangeArrowheads="1" noChangeShapeType="1"/>
              </p:cNvPicPr>
              <p:nvPr/>
            </p:nvPicPr>
            <p:blipFill>
              <a:blip r:embed="rId5"/>
              <a:stretch>
                <a:fillRect/>
              </a:stretch>
            </p:blipFill>
            <p:spPr>
              <a:xfrm>
                <a:off x="1307805" y="1688464"/>
                <a:ext cx="6953693" cy="4106279"/>
              </a:xfrm>
              <a:prstGeom prst="rect">
                <a:avLst/>
              </a:prstGeom>
            </p:spPr>
          </p:pic>
        </mc:Fallback>
      </mc:AlternateContent>
    </p:spTree>
    <p:custDataLst>
      <p:tags r:id="rId1"/>
    </p:custDataLst>
    <p:extLst>
      <p:ext uri="{BB962C8B-B14F-4D97-AF65-F5344CB8AC3E}">
        <p14:creationId xmlns:p14="http://schemas.microsoft.com/office/powerpoint/2010/main" val="1376487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28650" y="365127"/>
            <a:ext cx="7886700" cy="549274"/>
          </a:xfrm>
        </p:spPr>
        <p:txBody>
          <a:bodyPr>
            <a:normAutofit fontScale="90000"/>
          </a:bodyPr>
          <a:lstStyle/>
          <a:p>
            <a:br>
              <a:rPr lang="en-US" sz="3600" dirty="0">
                <a:solidFill>
                  <a:srgbClr val="002060"/>
                </a:solidFill>
              </a:rPr>
            </a:br>
            <a:r>
              <a:rPr lang="en-US" sz="3600" dirty="0">
                <a:solidFill>
                  <a:srgbClr val="002060"/>
                </a:solidFill>
              </a:rPr>
              <a:t>M</a:t>
            </a:r>
            <a:r>
              <a:rPr lang="en-US" sz="3600" b="1" dirty="0">
                <a:solidFill>
                  <a:srgbClr val="002060"/>
                </a:solidFill>
              </a:rPr>
              <a:t>ost costly work-related injury claim - MVA</a:t>
            </a:r>
            <a:br>
              <a:rPr lang="en-US" b="1" dirty="0"/>
            </a:br>
            <a:endParaRPr lang="en-US" altLang="en-US" b="1" dirty="0">
              <a:solidFill>
                <a:srgbClr val="002060"/>
              </a:solidFill>
            </a:endParaRPr>
          </a:p>
        </p:txBody>
      </p:sp>
      <p:sp>
        <p:nvSpPr>
          <p:cNvPr id="4" name="Slide Number Placeholder 3"/>
          <p:cNvSpPr>
            <a:spLocks noGrp="1"/>
          </p:cNvSpPr>
          <p:nvPr>
            <p:ph type="sldNum" sz="quarter" idx="10"/>
          </p:nvPr>
        </p:nvSpPr>
        <p:spPr/>
        <p:txBody>
          <a:bodyPr/>
          <a:lstStyle/>
          <a:p>
            <a:fld id="{C9D37A7F-5CB2-4256-AE00-BA1542E6D111}" type="slidenum">
              <a:rPr lang="en-US" smtClean="0"/>
              <a:pPr/>
              <a:t>6</a:t>
            </a:fld>
            <a:endParaRPr lang="en-US" dirty="0"/>
          </a:p>
        </p:txBody>
      </p:sp>
      <p:cxnSp>
        <p:nvCxnSpPr>
          <p:cNvPr id="15" name="Straight Arrow Connector 14"/>
          <p:cNvCxnSpPr/>
          <p:nvPr/>
        </p:nvCxnSpPr>
        <p:spPr>
          <a:xfrm>
            <a:off x="7997456" y="2909988"/>
            <a:ext cx="0" cy="365760"/>
          </a:xfrm>
          <a:prstGeom prst="straightConnector1">
            <a:avLst/>
          </a:prstGeom>
          <a:ln w="19050">
            <a:solidFill>
              <a:srgbClr val="FF66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graph of workers compensation costs&#10;&#10;Description automatically generated">
            <a:extLst>
              <a:ext uri="{FF2B5EF4-FFF2-40B4-BE49-F238E27FC236}">
                <a16:creationId xmlns:a16="http://schemas.microsoft.com/office/drawing/2014/main" id="{918DF66B-484A-B195-1D37-A72B54C4E2DC}"/>
              </a:ext>
            </a:extLst>
          </p:cNvPr>
          <p:cNvPicPr>
            <a:picLocks noChangeAspect="1"/>
          </p:cNvPicPr>
          <p:nvPr/>
        </p:nvPicPr>
        <p:blipFill>
          <a:blip r:embed="rId3"/>
          <a:stretch>
            <a:fillRect/>
          </a:stretch>
        </p:blipFill>
        <p:spPr>
          <a:xfrm>
            <a:off x="518204" y="1011025"/>
            <a:ext cx="7886700" cy="5836158"/>
          </a:xfrm>
          <a:prstGeom prst="rect">
            <a:avLst/>
          </a:prstGeom>
        </p:spPr>
      </p:pic>
    </p:spTree>
    <p:extLst>
      <p:ext uri="{BB962C8B-B14F-4D97-AF65-F5344CB8AC3E}">
        <p14:creationId xmlns:p14="http://schemas.microsoft.com/office/powerpoint/2010/main" val="362138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105005" y="1857192"/>
            <a:ext cx="2618781" cy="1545653"/>
          </a:xfrm>
          <a:prstGeom prst="rect">
            <a:avLst/>
          </a:prstGeom>
        </p:spPr>
      </p:pic>
      <p:sp>
        <p:nvSpPr>
          <p:cNvPr id="10242" name="Title 3"/>
          <p:cNvSpPr>
            <a:spLocks noGrp="1"/>
          </p:cNvSpPr>
          <p:nvPr>
            <p:ph type="title"/>
          </p:nvPr>
        </p:nvSpPr>
        <p:spPr>
          <a:xfrm>
            <a:off x="628650" y="365126"/>
            <a:ext cx="7886700" cy="766467"/>
          </a:xfrm>
        </p:spPr>
        <p:txBody>
          <a:bodyPr>
            <a:normAutofit/>
          </a:bodyPr>
          <a:lstStyle/>
          <a:p>
            <a:r>
              <a:rPr lang="en-US" altLang="en-US" sz="4000" b="1" dirty="0">
                <a:solidFill>
                  <a:srgbClr val="002060"/>
                </a:solidFill>
              </a:rPr>
              <a:t>Diverse Fleet of Vehicles</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926961" y="5194507"/>
            <a:ext cx="1796825" cy="11968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76" y="3512383"/>
            <a:ext cx="2581234" cy="2722828"/>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4125" t="27064" r="3923" b="19166"/>
          <a:stretch/>
        </p:blipFill>
        <p:spPr>
          <a:xfrm>
            <a:off x="4503755" y="3429518"/>
            <a:ext cx="3487114" cy="120245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569" t="8574" r="1893" b="9757"/>
          <a:stretch/>
        </p:blipFill>
        <p:spPr>
          <a:xfrm>
            <a:off x="2944819" y="4704939"/>
            <a:ext cx="3302493" cy="188206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718" y="2174340"/>
            <a:ext cx="1739376" cy="100406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4819" y="1276681"/>
            <a:ext cx="2878932" cy="2007749"/>
          </a:xfrm>
          <a:prstGeom prst="rect">
            <a:avLst/>
          </a:prstGeom>
        </p:spPr>
      </p:pic>
      <p:sp>
        <p:nvSpPr>
          <p:cNvPr id="2" name="Slide Number Placeholder 1"/>
          <p:cNvSpPr>
            <a:spLocks noGrp="1"/>
          </p:cNvSpPr>
          <p:nvPr>
            <p:ph type="sldNum" sz="quarter" idx="10"/>
          </p:nvPr>
        </p:nvSpPr>
        <p:spPr/>
        <p:txBody>
          <a:bodyPr/>
          <a:lstStyle/>
          <a:p>
            <a:fld id="{7CC9B1B7-C171-4582-BCBE-BB6C66670AA3}" type="slidenum">
              <a:rPr lang="en-US" smtClean="0"/>
              <a:pPr/>
              <a:t>7</a:t>
            </a:fld>
            <a:endParaRPr lang="en-US"/>
          </a:p>
        </p:txBody>
      </p:sp>
    </p:spTree>
    <p:extLst>
      <p:ext uri="{BB962C8B-B14F-4D97-AF65-F5344CB8AC3E}">
        <p14:creationId xmlns:p14="http://schemas.microsoft.com/office/powerpoint/2010/main" val="305069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a:lstStyle/>
          <a:p>
            <a:r>
              <a:rPr lang="en-US" altLang="en-US" b="1" dirty="0">
                <a:solidFill>
                  <a:srgbClr val="002060"/>
                </a:solidFill>
              </a:rPr>
              <a:t>Diverse Vehicle Exposures</a:t>
            </a:r>
          </a:p>
        </p:txBody>
      </p:sp>
      <p:sp>
        <p:nvSpPr>
          <p:cNvPr id="2" name="Content Placeholder 1"/>
          <p:cNvSpPr>
            <a:spLocks noGrp="1"/>
          </p:cNvSpPr>
          <p:nvPr>
            <p:ph sz="quarter" idx="1"/>
          </p:nvPr>
        </p:nvSpPr>
        <p:spPr/>
        <p:txBody>
          <a:bodyPr/>
          <a:lstStyle/>
          <a:p>
            <a:r>
              <a:rPr lang="en-US" b="1" dirty="0"/>
              <a:t>Exposures</a:t>
            </a:r>
          </a:p>
          <a:p>
            <a:pPr lvl="1"/>
            <a:r>
              <a:rPr lang="en-US" dirty="0"/>
              <a:t>Owned vehicles</a:t>
            </a:r>
          </a:p>
          <a:p>
            <a:pPr lvl="1"/>
            <a:r>
              <a:rPr lang="en-US" dirty="0"/>
              <a:t>Personal use</a:t>
            </a:r>
          </a:p>
          <a:p>
            <a:pPr lvl="1"/>
            <a:r>
              <a:rPr lang="en-US" dirty="0"/>
              <a:t>Non-owned vehicles</a:t>
            </a:r>
          </a:p>
          <a:p>
            <a:pPr lvl="1"/>
            <a:endParaRPr lang="en-US" dirty="0"/>
          </a:p>
        </p:txBody>
      </p:sp>
      <p:sp>
        <p:nvSpPr>
          <p:cNvPr id="3" name="Slide Number Placeholder 2"/>
          <p:cNvSpPr>
            <a:spLocks noGrp="1"/>
          </p:cNvSpPr>
          <p:nvPr>
            <p:ph type="sldNum" sz="quarter" idx="10"/>
          </p:nvPr>
        </p:nvSpPr>
        <p:spPr/>
        <p:txBody>
          <a:bodyPr/>
          <a:lstStyle/>
          <a:p>
            <a:fld id="{F29B96AF-C843-4BF5-9ED4-096BD5014835}" type="slidenum">
              <a:rPr lang="en-US" smtClean="0"/>
              <a:pPr/>
              <a:t>8</a:t>
            </a:fld>
            <a:endParaRPr lang="en-US" dirty="0"/>
          </a:p>
        </p:txBody>
      </p:sp>
      <p:pic>
        <p:nvPicPr>
          <p:cNvPr id="11" name="Picture 10"/>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828800" y="4023360"/>
            <a:ext cx="1828800" cy="1371600"/>
          </a:xfrm>
          <a:prstGeom prst="rect">
            <a:avLst/>
          </a:prstGeom>
          <a:ln>
            <a:noFill/>
          </a:ln>
          <a:effectLst>
            <a:outerShdw blurRad="292100" dist="139700" dir="2700000" algn="tl" rotWithShape="0">
              <a:srgbClr val="333333">
                <a:alpha val="65000"/>
              </a:srgbClr>
            </a:outerShdw>
          </a:effectLst>
        </p:spPr>
      </p:pic>
      <p:pic>
        <p:nvPicPr>
          <p:cNvPr id="12" name="Picture 11"/>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5486400" y="4023360"/>
            <a:ext cx="1828800" cy="1371600"/>
          </a:xfrm>
          <a:prstGeom prst="rect">
            <a:avLst/>
          </a:prstGeom>
          <a:ln>
            <a:noFill/>
          </a:ln>
          <a:effectLst>
            <a:outerShdw blurRad="292100" dist="139700" dir="2700000" algn="tl" rotWithShape="0">
              <a:srgbClr val="333333">
                <a:alpha val="65000"/>
              </a:srgbClr>
            </a:outerShdw>
          </a:effectLst>
        </p:spPr>
      </p:pic>
      <p:pic>
        <p:nvPicPr>
          <p:cNvPr id="13" name="Picture 12"/>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7315200" y="4023360"/>
            <a:ext cx="1828800" cy="13716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020160"/>
            <a:ext cx="1828800" cy="1375599"/>
          </a:xfrm>
          <a:prstGeom prst="rect">
            <a:avLst/>
          </a:prstGeom>
          <a:ln>
            <a:noFill/>
          </a:ln>
          <a:effectLst>
            <a:outerShdw blurRad="292100" dist="139700" dir="2700000" algn="tl" rotWithShape="0">
              <a:srgbClr val="333333">
                <a:alpha val="65000"/>
              </a:srgbClr>
            </a:outerShdw>
          </a:effectLst>
        </p:spPr>
      </p:pic>
      <p:pic>
        <p:nvPicPr>
          <p:cNvPr id="15" name="Picture 14"/>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3657600" y="4023360"/>
            <a:ext cx="1828800" cy="137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857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628650" y="365127"/>
            <a:ext cx="7886700" cy="844540"/>
          </a:xfrm>
        </p:spPr>
        <p:txBody>
          <a:bodyPr/>
          <a:lstStyle/>
          <a:p>
            <a:r>
              <a:rPr lang="en-US" altLang="en-US" b="1" dirty="0">
                <a:solidFill>
                  <a:srgbClr val="002060"/>
                </a:solidFill>
              </a:rPr>
              <a:t>Diverse Driver Population</a:t>
            </a:r>
          </a:p>
        </p:txBody>
      </p:sp>
      <p:sp>
        <p:nvSpPr>
          <p:cNvPr id="10" name="Content Placeholder 9"/>
          <p:cNvSpPr>
            <a:spLocks noGrp="1"/>
          </p:cNvSpPr>
          <p:nvPr>
            <p:ph idx="1"/>
          </p:nvPr>
        </p:nvSpPr>
        <p:spPr>
          <a:xfrm>
            <a:off x="628650" y="1338883"/>
            <a:ext cx="7886700" cy="4351338"/>
          </a:xfrm>
        </p:spPr>
        <p:txBody>
          <a:bodyPr/>
          <a:lstStyle/>
          <a:p>
            <a:r>
              <a:rPr lang="en-US" b="1" dirty="0"/>
              <a:t>Drivers</a:t>
            </a:r>
          </a:p>
          <a:p>
            <a:pPr lvl="1"/>
            <a:r>
              <a:rPr lang="en-US" dirty="0"/>
              <a:t>Public officials</a:t>
            </a:r>
          </a:p>
          <a:p>
            <a:pPr lvl="1"/>
            <a:r>
              <a:rPr lang="en-US" dirty="0"/>
              <a:t>Administrative staff</a:t>
            </a:r>
          </a:p>
          <a:p>
            <a:pPr lvl="1"/>
            <a:r>
              <a:rPr lang="en-US" dirty="0"/>
              <a:t>Police and emergency services</a:t>
            </a:r>
          </a:p>
          <a:p>
            <a:pPr lvl="1"/>
            <a:r>
              <a:rPr lang="en-US" dirty="0"/>
              <a:t>Street and road maintenance</a:t>
            </a:r>
          </a:p>
          <a:p>
            <a:pPr lvl="1"/>
            <a:r>
              <a:rPr lang="en-US" dirty="0"/>
              <a:t>School bus</a:t>
            </a:r>
          </a:p>
          <a:p>
            <a:pPr lvl="1"/>
            <a:r>
              <a:rPr lang="en-US" dirty="0"/>
              <a:t>Parks and recreation</a:t>
            </a:r>
          </a:p>
          <a:p>
            <a:pPr lvl="1"/>
            <a:r>
              <a:rPr lang="en-US" dirty="0"/>
              <a:t>Seasonal employees</a:t>
            </a:r>
          </a:p>
          <a:p>
            <a:pPr lvl="1"/>
            <a:r>
              <a:rPr lang="en-US" dirty="0"/>
              <a:t>Volunteers</a:t>
            </a:r>
          </a:p>
        </p:txBody>
      </p:sp>
      <p:sp>
        <p:nvSpPr>
          <p:cNvPr id="3" name="Slide Number Placeholder 2"/>
          <p:cNvSpPr>
            <a:spLocks noGrp="1"/>
          </p:cNvSpPr>
          <p:nvPr>
            <p:ph type="sldNum" sz="quarter" idx="10"/>
          </p:nvPr>
        </p:nvSpPr>
        <p:spPr/>
        <p:txBody>
          <a:bodyPr/>
          <a:lstStyle/>
          <a:p>
            <a:fld id="{A042F56D-547A-4E53-9718-73398345AAC0}" type="slidenum">
              <a:rPr lang="en-US" smtClean="0"/>
              <a:pPr/>
              <a:t>9</a:t>
            </a:fld>
            <a:endParaRPr lang="en-US" dirty="0"/>
          </a:p>
        </p:txBody>
      </p:sp>
      <p:sp>
        <p:nvSpPr>
          <p:cNvPr id="13" name="Rectangle 12"/>
          <p:cNvSpPr>
            <a:spLocks noChangeAspect="1"/>
          </p:cNvSpPr>
          <p:nvPr/>
        </p:nvSpPr>
        <p:spPr>
          <a:xfrm>
            <a:off x="6309360" y="3822192"/>
            <a:ext cx="579718" cy="585216"/>
          </a:xfrm>
          <a:prstGeom prst="rect">
            <a:avLst/>
          </a:prstGeom>
          <a:solidFill>
            <a:srgbClr val="F3F4F2">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a:spLocks noChangeAspect="1"/>
          </p:cNvSpPr>
          <p:nvPr/>
        </p:nvSpPr>
        <p:spPr>
          <a:xfrm rot="324501">
            <a:off x="7399186" y="3612312"/>
            <a:ext cx="604678" cy="576072"/>
          </a:xfrm>
          <a:prstGeom prst="rect">
            <a:avLst/>
          </a:prstGeom>
          <a:solidFill>
            <a:srgbClr val="F3F4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831" y="1234628"/>
            <a:ext cx="2698836" cy="1801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3929" y="2407400"/>
            <a:ext cx="2878908" cy="1919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887" y="3822192"/>
            <a:ext cx="2888313" cy="19255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018" y="4621336"/>
            <a:ext cx="2876365" cy="1917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2208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94dd85d8-927d-449f-8456-99e1458e723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50254FCF5DB448A00E04F48AC924BE" ma:contentTypeVersion="12" ma:contentTypeDescription="Create a new document." ma:contentTypeScope="" ma:versionID="56f416d259df4d7a5210d561825750d2">
  <xsd:schema xmlns:xsd="http://www.w3.org/2001/XMLSchema" xmlns:xs="http://www.w3.org/2001/XMLSchema" xmlns:p="http://schemas.microsoft.com/office/2006/metadata/properties" xmlns:ns2="4908c3b4-d24f-4c82-9723-bfb9549f8143" xmlns:ns3="86487764-5b2e-4cc8-a343-6fa93c41ada3" targetNamespace="http://schemas.microsoft.com/office/2006/metadata/properties" ma:root="true" ma:fieldsID="d71e390d104ebea3eebe5a8abfb92805" ns2:_="" ns3:_="">
    <xsd:import namespace="4908c3b4-d24f-4c82-9723-bfb9549f8143"/>
    <xsd:import namespace="86487764-5b2e-4cc8-a343-6fa93c41a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8c3b4-d24f-4c82-9723-bfb9549f81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c76f168-b322-4065-b8a8-43d76d7aa74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487764-5b2e-4cc8-a343-6fa93c41ada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6402c6b-4e91-4cce-b59f-b3f0d97a494a}" ma:internalName="TaxCatchAll" ma:showField="CatchAllData" ma:web="86487764-5b2e-4cc8-a343-6fa93c41a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CF2214-3998-41D4-BF40-4A1ED21125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8c3b4-d24f-4c82-9723-bfb9549f8143"/>
    <ds:schemaRef ds:uri="86487764-5b2e-4cc8-a343-6fa93c41a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50FB01-1E34-4FD7-8F2A-29D2302871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2088</TotalTime>
  <Words>1473</Words>
  <Application>Microsoft Office PowerPoint</Application>
  <PresentationFormat>On-screen Show (4:3)</PresentationFormat>
  <Paragraphs>329</Paragraphs>
  <Slides>33</Slides>
  <Notes>32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Times New Roman</vt:lpstr>
      <vt:lpstr>Wingdings</vt:lpstr>
      <vt:lpstr>Wingdings 2</vt:lpstr>
      <vt:lpstr>Office Theme</vt:lpstr>
      <vt:lpstr>Going the Distance Fleet Risk Management for Public Entities</vt:lpstr>
      <vt:lpstr>Disclaimer</vt:lpstr>
      <vt:lpstr>Learning Objectives</vt:lpstr>
      <vt:lpstr>Things You Might be Worried About as a Risk Manager</vt:lpstr>
      <vt:lpstr>What Risk Managers Should Worry About </vt:lpstr>
      <vt:lpstr> Most costly work-related injury claim - MVA </vt:lpstr>
      <vt:lpstr>Diverse Fleet of Vehicles</vt:lpstr>
      <vt:lpstr>Diverse Vehicle Exposures</vt:lpstr>
      <vt:lpstr>Diverse Driver Population</vt:lpstr>
      <vt:lpstr>Managing Your Diverse Fleet of Vehicles and Drivers</vt:lpstr>
      <vt:lpstr>Centralized Fleet Safety Management</vt:lpstr>
      <vt:lpstr>Driver, Roadway or Vehicle?</vt:lpstr>
      <vt:lpstr>Driver Selection and Hiring Process</vt:lpstr>
      <vt:lpstr>Annual Driver Recertification</vt:lpstr>
      <vt:lpstr>Driver Management</vt:lpstr>
      <vt:lpstr>PowerPoint Presentation</vt:lpstr>
      <vt:lpstr>PowerPoint Presentation</vt:lpstr>
      <vt:lpstr>On-Board Safety Monitoring Devices</vt:lpstr>
      <vt:lpstr>On-Board Monitoring Devices</vt:lpstr>
      <vt:lpstr>Telematics Research</vt:lpstr>
      <vt:lpstr>Managing Non-owned and Hired Vehicles</vt:lpstr>
      <vt:lpstr>Fleet Safety Policies and Procedures</vt:lpstr>
      <vt:lpstr>Driver Safety Training</vt:lpstr>
      <vt:lpstr>Accident Management</vt:lpstr>
      <vt:lpstr>Managing Distracted Driving</vt:lpstr>
      <vt:lpstr>Brain Games</vt:lpstr>
      <vt:lpstr>Managing Distracted Driving</vt:lpstr>
      <vt:lpstr>Preventing Distracted Driving Among Law Enforcement</vt:lpstr>
      <vt:lpstr>Managing Fatigue</vt:lpstr>
      <vt:lpstr>Vehicle Inspection and Maintenance</vt:lpstr>
      <vt:lpstr>Vehicle Design and Safety Devices</vt:lpstr>
      <vt:lpstr>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Margo Howard</dc:creator>
  <cp:lastModifiedBy>Taquan Gilbert</cp:lastModifiedBy>
  <cp:revision>12</cp:revision>
  <dcterms:created xsi:type="dcterms:W3CDTF">2019-12-04T20:30:03Z</dcterms:created>
  <dcterms:modified xsi:type="dcterms:W3CDTF">2023-10-26T12:51:17Z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90f5e94-b30f-4e73-9b6b-e333361c0d6b_Enabled">
    <vt:lpwstr>true</vt:lpwstr>
  </property>
  <property fmtid="{D5CDD505-2E9C-101B-9397-08002B2CF9AE}" pid="3" name="MSIP_Label_290f5e94-b30f-4e73-9b6b-e333361c0d6b_SetDate">
    <vt:lpwstr>2023-10-17T01:38:35Z</vt:lpwstr>
  </property>
  <property fmtid="{D5CDD505-2E9C-101B-9397-08002B2CF9AE}" pid="4" name="MSIP_Label_290f5e94-b30f-4e73-9b6b-e333361c0d6b_Method">
    <vt:lpwstr>Standard</vt:lpwstr>
  </property>
  <property fmtid="{D5CDD505-2E9C-101B-9397-08002B2CF9AE}" pid="5" name="MSIP_Label_290f5e94-b30f-4e73-9b6b-e333361c0d6b_Name">
    <vt:lpwstr>290f5e94-b30f-4e73-9b6b-e333361c0d6b</vt:lpwstr>
  </property>
  <property fmtid="{D5CDD505-2E9C-101B-9397-08002B2CF9AE}" pid="6" name="MSIP_Label_290f5e94-b30f-4e73-9b6b-e333361c0d6b_SiteId">
    <vt:lpwstr>399ead0d-c7c4-4583-88a4-d98814f80b0e</vt:lpwstr>
  </property>
  <property fmtid="{D5CDD505-2E9C-101B-9397-08002B2CF9AE}" pid="7" name="MSIP_Label_290f5e94-b30f-4e73-9b6b-e333361c0d6b_ActionId">
    <vt:lpwstr>8e83276a-348f-495b-99a7-d974da1de149</vt:lpwstr>
  </property>
  <property fmtid="{D5CDD505-2E9C-101B-9397-08002B2CF9AE}" pid="8" name="MSIP_Label_290f5e94-b30f-4e73-9b6b-e333361c0d6b_ContentBits">
    <vt:lpwstr>0</vt:lpwstr>
  </property>
</Properties>
</file>