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2" r:id="rId5"/>
    <p:sldId id="261" r:id="rId6"/>
    <p:sldId id="270" r:id="rId7"/>
    <p:sldId id="269" r:id="rId8"/>
    <p:sldId id="264" r:id="rId9"/>
    <p:sldId id="265" r:id="rId10"/>
    <p:sldId id="266" r:id="rId11"/>
    <p:sldId id="267" r:id="rId12"/>
    <p:sldId id="263" r:id="rId13"/>
    <p:sldId id="268"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0CADD5-42E1-4A9D-AAE6-AB591BFA28AF}" v="239" dt="2023-08-25T17:21:57.9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21"/>
    <p:restoredTop sz="96405"/>
  </p:normalViewPr>
  <p:slideViewPr>
    <p:cSldViewPr snapToGrid="0" snapToObjects="1">
      <p:cViewPr varScale="1">
        <p:scale>
          <a:sx n="104" d="100"/>
          <a:sy n="104" d="100"/>
        </p:scale>
        <p:origin x="3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06B87B-A0A9-4A39-BD62-CDFBB1C9CC0A}"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B642C44B-6747-4AD7-A064-105EAC5A8C17}">
      <dgm:prSet/>
      <dgm:spPr/>
      <dgm:t>
        <a:bodyPr/>
        <a:lstStyle/>
        <a:p>
          <a:r>
            <a:rPr lang="en-US"/>
            <a:t>Background Investigations	</a:t>
          </a:r>
        </a:p>
      </dgm:t>
    </dgm:pt>
    <dgm:pt modelId="{11D9128E-E8F1-4339-8D07-4BAAEBB56DDD}" type="parTrans" cxnId="{560F17E6-7F2E-4D76-83B8-1360735F0355}">
      <dgm:prSet/>
      <dgm:spPr/>
      <dgm:t>
        <a:bodyPr/>
        <a:lstStyle/>
        <a:p>
          <a:endParaRPr lang="en-US"/>
        </a:p>
      </dgm:t>
    </dgm:pt>
    <dgm:pt modelId="{759FD378-96BA-4695-B79F-258B6EECBDF8}" type="sibTrans" cxnId="{560F17E6-7F2E-4D76-83B8-1360735F0355}">
      <dgm:prSet/>
      <dgm:spPr/>
      <dgm:t>
        <a:bodyPr/>
        <a:lstStyle/>
        <a:p>
          <a:endParaRPr lang="en-US"/>
        </a:p>
      </dgm:t>
    </dgm:pt>
    <dgm:pt modelId="{70F95B2E-51B9-4AC3-9F26-077CE1FAFA44}">
      <dgm:prSet/>
      <dgm:spPr/>
      <dgm:t>
        <a:bodyPr/>
        <a:lstStyle/>
        <a:p>
          <a:r>
            <a:rPr lang="en-US"/>
            <a:t>Surveillance</a:t>
          </a:r>
        </a:p>
      </dgm:t>
    </dgm:pt>
    <dgm:pt modelId="{1B80DA56-E930-4C49-8ECA-7BE819C7C732}" type="parTrans" cxnId="{38C95740-CC8F-4933-9853-BD36D46CD4C3}">
      <dgm:prSet/>
      <dgm:spPr/>
      <dgm:t>
        <a:bodyPr/>
        <a:lstStyle/>
        <a:p>
          <a:endParaRPr lang="en-US"/>
        </a:p>
      </dgm:t>
    </dgm:pt>
    <dgm:pt modelId="{6AD93AB6-3DF1-428F-A2D8-F710257DBEE4}" type="sibTrans" cxnId="{38C95740-CC8F-4933-9853-BD36D46CD4C3}">
      <dgm:prSet/>
      <dgm:spPr/>
      <dgm:t>
        <a:bodyPr/>
        <a:lstStyle/>
        <a:p>
          <a:endParaRPr lang="en-US"/>
        </a:p>
      </dgm:t>
    </dgm:pt>
    <dgm:pt modelId="{DA6C4AA5-82C8-4C38-9D5B-A2B776444241}">
      <dgm:prSet/>
      <dgm:spPr/>
      <dgm:t>
        <a:bodyPr/>
        <a:lstStyle/>
        <a:p>
          <a:r>
            <a:rPr lang="en-US"/>
            <a:t>Remote Camera Surveillance</a:t>
          </a:r>
        </a:p>
      </dgm:t>
    </dgm:pt>
    <dgm:pt modelId="{42E67DB6-9EFF-4413-93C2-9EB2F9555B8F}" type="parTrans" cxnId="{684B3F5D-397C-4C1A-8B5F-747F30AE4A75}">
      <dgm:prSet/>
      <dgm:spPr/>
      <dgm:t>
        <a:bodyPr/>
        <a:lstStyle/>
        <a:p>
          <a:endParaRPr lang="en-US"/>
        </a:p>
      </dgm:t>
    </dgm:pt>
    <dgm:pt modelId="{2D6A9ACD-F99A-413C-9987-E7D7A2CAC765}" type="sibTrans" cxnId="{684B3F5D-397C-4C1A-8B5F-747F30AE4A75}">
      <dgm:prSet/>
      <dgm:spPr/>
      <dgm:t>
        <a:bodyPr/>
        <a:lstStyle/>
        <a:p>
          <a:endParaRPr lang="en-US"/>
        </a:p>
      </dgm:t>
    </dgm:pt>
    <dgm:pt modelId="{1DD17457-095F-4100-B6DA-10E15B7FDD47}">
      <dgm:prSet/>
      <dgm:spPr/>
      <dgm:t>
        <a:bodyPr/>
        <a:lstStyle/>
        <a:p>
          <a:r>
            <a:rPr lang="en-US"/>
            <a:t>Covert Camera Equipment	</a:t>
          </a:r>
        </a:p>
      </dgm:t>
    </dgm:pt>
    <dgm:pt modelId="{80312BBA-B360-4F33-9201-A92CCFC7D70A}" type="parTrans" cxnId="{91A312A9-4BE6-436B-A295-D6AEB0B3F7E6}">
      <dgm:prSet/>
      <dgm:spPr/>
      <dgm:t>
        <a:bodyPr/>
        <a:lstStyle/>
        <a:p>
          <a:endParaRPr lang="en-US"/>
        </a:p>
      </dgm:t>
    </dgm:pt>
    <dgm:pt modelId="{2088B4E4-DB5E-4DC7-978F-3C28EEE540C0}" type="sibTrans" cxnId="{91A312A9-4BE6-436B-A295-D6AEB0B3F7E6}">
      <dgm:prSet/>
      <dgm:spPr/>
      <dgm:t>
        <a:bodyPr/>
        <a:lstStyle/>
        <a:p>
          <a:endParaRPr lang="en-US"/>
        </a:p>
      </dgm:t>
    </dgm:pt>
    <dgm:pt modelId="{A2A3B848-2CEC-4E13-8345-6D3F6D788C12}">
      <dgm:prSet/>
      <dgm:spPr/>
      <dgm:t>
        <a:bodyPr/>
        <a:lstStyle/>
        <a:p>
          <a:r>
            <a:rPr lang="en-US"/>
            <a:t>SIU/Fraud Investigations</a:t>
          </a:r>
        </a:p>
      </dgm:t>
    </dgm:pt>
    <dgm:pt modelId="{D78F1561-5B7D-4700-8D82-56FB280F1634}" type="parTrans" cxnId="{BC8A2075-A7C6-45E3-9E1C-F7D1CFD895C1}">
      <dgm:prSet/>
      <dgm:spPr/>
      <dgm:t>
        <a:bodyPr/>
        <a:lstStyle/>
        <a:p>
          <a:endParaRPr lang="en-US"/>
        </a:p>
      </dgm:t>
    </dgm:pt>
    <dgm:pt modelId="{14D54D37-4DEA-4E5A-BE2D-6C731AA5F892}" type="sibTrans" cxnId="{BC8A2075-A7C6-45E3-9E1C-F7D1CFD895C1}">
      <dgm:prSet/>
      <dgm:spPr/>
      <dgm:t>
        <a:bodyPr/>
        <a:lstStyle/>
        <a:p>
          <a:endParaRPr lang="en-US"/>
        </a:p>
      </dgm:t>
    </dgm:pt>
    <dgm:pt modelId="{4DC46079-09A0-431C-BAD6-92B4E6550C68}">
      <dgm:prSet/>
      <dgm:spPr/>
      <dgm:t>
        <a:bodyPr/>
        <a:lstStyle/>
        <a:p>
          <a:r>
            <a:rPr lang="en-US"/>
            <a:t>Financial Asset Checks	</a:t>
          </a:r>
        </a:p>
      </dgm:t>
    </dgm:pt>
    <dgm:pt modelId="{8D4AC198-24BF-45BB-B1E8-050AC0F41513}" type="parTrans" cxnId="{45125654-210A-49C7-AE2E-F5E349C5B9EA}">
      <dgm:prSet/>
      <dgm:spPr/>
      <dgm:t>
        <a:bodyPr/>
        <a:lstStyle/>
        <a:p>
          <a:endParaRPr lang="en-US"/>
        </a:p>
      </dgm:t>
    </dgm:pt>
    <dgm:pt modelId="{45993DDD-892D-4A2D-94DA-C2C9B5DA55BB}" type="sibTrans" cxnId="{45125654-210A-49C7-AE2E-F5E349C5B9EA}">
      <dgm:prSet/>
      <dgm:spPr/>
      <dgm:t>
        <a:bodyPr/>
        <a:lstStyle/>
        <a:p>
          <a:endParaRPr lang="en-US"/>
        </a:p>
      </dgm:t>
    </dgm:pt>
    <dgm:pt modelId="{126F5D8E-2265-45BB-82B0-AAD3EC62949B}">
      <dgm:prSet/>
      <dgm:spPr/>
      <dgm:t>
        <a:bodyPr/>
        <a:lstStyle/>
        <a:p>
          <a:r>
            <a:rPr lang="en-US"/>
            <a:t>AOE/COE Investigations</a:t>
          </a:r>
        </a:p>
      </dgm:t>
    </dgm:pt>
    <dgm:pt modelId="{9CA46AC6-330D-431B-9D11-3EDD8B66CEBB}" type="parTrans" cxnId="{4BABDFF5-9777-4DED-8AA0-5CF735C0735A}">
      <dgm:prSet/>
      <dgm:spPr/>
      <dgm:t>
        <a:bodyPr/>
        <a:lstStyle/>
        <a:p>
          <a:endParaRPr lang="en-US"/>
        </a:p>
      </dgm:t>
    </dgm:pt>
    <dgm:pt modelId="{DAB07855-B0FF-4F43-96DB-D54BC7142E72}" type="sibTrans" cxnId="{4BABDFF5-9777-4DED-8AA0-5CF735C0735A}">
      <dgm:prSet/>
      <dgm:spPr/>
      <dgm:t>
        <a:bodyPr/>
        <a:lstStyle/>
        <a:p>
          <a:endParaRPr lang="en-US"/>
        </a:p>
      </dgm:t>
    </dgm:pt>
    <dgm:pt modelId="{F9081F42-FBF3-47C3-89DC-462ADD6B1A99}">
      <dgm:prSet/>
      <dgm:spPr/>
      <dgm:t>
        <a:bodyPr/>
        <a:lstStyle/>
        <a:p>
          <a:r>
            <a:rPr lang="en-US"/>
            <a:t>Hospital, Pharmacy &amp; Medical Sweeps	</a:t>
          </a:r>
        </a:p>
      </dgm:t>
    </dgm:pt>
    <dgm:pt modelId="{E9E460CF-7E3D-4FB5-8D56-31B9E636F64F}" type="parTrans" cxnId="{1487B996-AEEB-456A-8818-0C9319E57E24}">
      <dgm:prSet/>
      <dgm:spPr/>
      <dgm:t>
        <a:bodyPr/>
        <a:lstStyle/>
        <a:p>
          <a:endParaRPr lang="en-US"/>
        </a:p>
      </dgm:t>
    </dgm:pt>
    <dgm:pt modelId="{E6859525-43BA-4456-AAED-A05D0100A954}" type="sibTrans" cxnId="{1487B996-AEEB-456A-8818-0C9319E57E24}">
      <dgm:prSet/>
      <dgm:spPr/>
      <dgm:t>
        <a:bodyPr/>
        <a:lstStyle/>
        <a:p>
          <a:endParaRPr lang="en-US"/>
        </a:p>
      </dgm:t>
    </dgm:pt>
    <dgm:pt modelId="{933A0B62-0946-48AD-82A8-E22B4AF2EB6B}">
      <dgm:prSet/>
      <dgm:spPr/>
      <dgm:t>
        <a:bodyPr/>
        <a:lstStyle/>
        <a:p>
          <a:r>
            <a:rPr lang="en-US"/>
            <a:t>Activity Checks</a:t>
          </a:r>
        </a:p>
      </dgm:t>
    </dgm:pt>
    <dgm:pt modelId="{0F72BF01-FEA0-4295-A1B3-70FEA42A893A}" type="parTrans" cxnId="{6DDF16EE-38AB-443D-ACE6-9446C88F1F36}">
      <dgm:prSet/>
      <dgm:spPr/>
      <dgm:t>
        <a:bodyPr/>
        <a:lstStyle/>
        <a:p>
          <a:endParaRPr lang="en-US"/>
        </a:p>
      </dgm:t>
    </dgm:pt>
    <dgm:pt modelId="{6B4933A6-711B-474C-B7C6-EC8BE1DE234C}" type="sibTrans" cxnId="{6DDF16EE-38AB-443D-ACE6-9446C88F1F36}">
      <dgm:prSet/>
      <dgm:spPr/>
      <dgm:t>
        <a:bodyPr/>
        <a:lstStyle/>
        <a:p>
          <a:endParaRPr lang="en-US"/>
        </a:p>
      </dgm:t>
    </dgm:pt>
    <dgm:pt modelId="{AC429470-9E72-472D-9568-7978FFF545CA}">
      <dgm:prSet/>
      <dgm:spPr/>
      <dgm:t>
        <a:bodyPr/>
        <a:lstStyle/>
        <a:p>
          <a:r>
            <a:rPr lang="en-US"/>
            <a:t>In-Person Recorded Statements</a:t>
          </a:r>
        </a:p>
      </dgm:t>
    </dgm:pt>
    <dgm:pt modelId="{8C0197D9-F53E-4207-927A-115FF1C21F5C}" type="parTrans" cxnId="{B55A3352-8419-4CA8-9646-2D81BF61D705}">
      <dgm:prSet/>
      <dgm:spPr/>
      <dgm:t>
        <a:bodyPr/>
        <a:lstStyle/>
        <a:p>
          <a:endParaRPr lang="en-US"/>
        </a:p>
      </dgm:t>
    </dgm:pt>
    <dgm:pt modelId="{58A89F5E-ADB7-4F0F-85CB-15514ACC9295}" type="sibTrans" cxnId="{B55A3352-8419-4CA8-9646-2D81BF61D705}">
      <dgm:prSet/>
      <dgm:spPr/>
      <dgm:t>
        <a:bodyPr/>
        <a:lstStyle/>
        <a:p>
          <a:endParaRPr lang="en-US"/>
        </a:p>
      </dgm:t>
    </dgm:pt>
    <dgm:pt modelId="{C36D1289-17BD-4759-8B04-7F5A891334B4}">
      <dgm:prSet/>
      <dgm:spPr/>
      <dgm:t>
        <a:bodyPr/>
        <a:lstStyle/>
        <a:p>
          <a:r>
            <a:rPr lang="en-US"/>
            <a:t>Pre-Employment Verification	</a:t>
          </a:r>
        </a:p>
      </dgm:t>
    </dgm:pt>
    <dgm:pt modelId="{BFF272DB-C5BA-44E7-B56B-704EE1398BCB}" type="parTrans" cxnId="{336319FF-98BF-4694-B7D4-0A7E3C830A2B}">
      <dgm:prSet/>
      <dgm:spPr/>
      <dgm:t>
        <a:bodyPr/>
        <a:lstStyle/>
        <a:p>
          <a:endParaRPr lang="en-US"/>
        </a:p>
      </dgm:t>
    </dgm:pt>
    <dgm:pt modelId="{D4279F34-D356-40E4-A6B8-1E36945EECB3}" type="sibTrans" cxnId="{336319FF-98BF-4694-B7D4-0A7E3C830A2B}">
      <dgm:prSet/>
      <dgm:spPr/>
      <dgm:t>
        <a:bodyPr/>
        <a:lstStyle/>
        <a:p>
          <a:endParaRPr lang="en-US"/>
        </a:p>
      </dgm:t>
    </dgm:pt>
    <dgm:pt modelId="{7D813576-7489-48EF-9C04-CEC29CE73922}">
      <dgm:prSet/>
      <dgm:spPr/>
      <dgm:t>
        <a:bodyPr/>
        <a:lstStyle/>
        <a:p>
          <a:r>
            <a:rPr lang="en-US"/>
            <a:t>Collection, Preservation &amp; Storage of Evidence</a:t>
          </a:r>
        </a:p>
      </dgm:t>
    </dgm:pt>
    <dgm:pt modelId="{656F7094-4B05-403D-B397-2AE6DA747AED}" type="parTrans" cxnId="{7D402D29-E974-4114-859C-FFEBD3509296}">
      <dgm:prSet/>
      <dgm:spPr/>
      <dgm:t>
        <a:bodyPr/>
        <a:lstStyle/>
        <a:p>
          <a:endParaRPr lang="en-US"/>
        </a:p>
      </dgm:t>
    </dgm:pt>
    <dgm:pt modelId="{99829D47-EC1D-4A81-AF93-D3D115272A61}" type="sibTrans" cxnId="{7D402D29-E974-4114-859C-FFEBD3509296}">
      <dgm:prSet/>
      <dgm:spPr/>
      <dgm:t>
        <a:bodyPr/>
        <a:lstStyle/>
        <a:p>
          <a:endParaRPr lang="en-US"/>
        </a:p>
      </dgm:t>
    </dgm:pt>
    <dgm:pt modelId="{B05C22A4-44E4-4FD9-B3CC-9C6BA4F1ECC4}">
      <dgm:prSet/>
      <dgm:spPr/>
      <dgm:t>
        <a:bodyPr/>
        <a:lstStyle/>
        <a:p>
          <a:r>
            <a:rPr lang="en-US"/>
            <a:t>Alive and Well Check</a:t>
          </a:r>
        </a:p>
      </dgm:t>
    </dgm:pt>
    <dgm:pt modelId="{8CDF4E92-5886-411A-9C60-8D918AFDFB49}" type="parTrans" cxnId="{219B644E-962F-49BA-A8C0-B0241D44C55F}">
      <dgm:prSet/>
      <dgm:spPr/>
      <dgm:t>
        <a:bodyPr/>
        <a:lstStyle/>
        <a:p>
          <a:endParaRPr lang="en-US"/>
        </a:p>
      </dgm:t>
    </dgm:pt>
    <dgm:pt modelId="{C7F2FD91-4477-43C1-B0A2-2F7499A53F60}" type="sibTrans" cxnId="{219B644E-962F-49BA-A8C0-B0241D44C55F}">
      <dgm:prSet/>
      <dgm:spPr/>
      <dgm:t>
        <a:bodyPr/>
        <a:lstStyle/>
        <a:p>
          <a:endParaRPr lang="en-US"/>
        </a:p>
      </dgm:t>
    </dgm:pt>
    <dgm:pt modelId="{412A7AAE-2F02-4B44-B0CF-FCF1DB094053}">
      <dgm:prSet/>
      <dgm:spPr/>
      <dgm:t>
        <a:bodyPr/>
        <a:lstStyle/>
        <a:p>
          <a:r>
            <a:rPr lang="en-US"/>
            <a:t>Telephonic Recorded Statements	 </a:t>
          </a:r>
        </a:p>
      </dgm:t>
    </dgm:pt>
    <dgm:pt modelId="{6A4A14BC-A916-417F-B183-9CEDF7676AC8}" type="parTrans" cxnId="{1E6BDEE7-0BCB-490F-9E42-20C3021E30D0}">
      <dgm:prSet/>
      <dgm:spPr/>
      <dgm:t>
        <a:bodyPr/>
        <a:lstStyle/>
        <a:p>
          <a:endParaRPr lang="en-US"/>
        </a:p>
      </dgm:t>
    </dgm:pt>
    <dgm:pt modelId="{E41F6206-37D9-4A46-A6E9-5D2B96210DE4}" type="sibTrans" cxnId="{1E6BDEE7-0BCB-490F-9E42-20C3021E30D0}">
      <dgm:prSet/>
      <dgm:spPr/>
      <dgm:t>
        <a:bodyPr/>
        <a:lstStyle/>
        <a:p>
          <a:endParaRPr lang="en-US"/>
        </a:p>
      </dgm:t>
    </dgm:pt>
    <dgm:pt modelId="{00A5EC42-95FA-446D-914F-E48BD65FFCDC}">
      <dgm:prSet/>
      <dgm:spPr/>
      <dgm:t>
        <a:bodyPr/>
        <a:lstStyle/>
        <a:p>
          <a:r>
            <a:rPr lang="en-US"/>
            <a:t>Widow/Widower Check</a:t>
          </a:r>
        </a:p>
      </dgm:t>
    </dgm:pt>
    <dgm:pt modelId="{81D907B8-5EBB-4495-9EE4-0DBFF58ABFC5}" type="parTrans" cxnId="{D26BE561-E341-4290-9AC4-9609365E4888}">
      <dgm:prSet/>
      <dgm:spPr/>
      <dgm:t>
        <a:bodyPr/>
        <a:lstStyle/>
        <a:p>
          <a:endParaRPr lang="en-US"/>
        </a:p>
      </dgm:t>
    </dgm:pt>
    <dgm:pt modelId="{3C30DAD6-9B6A-46E9-951F-E786DEB27193}" type="sibTrans" cxnId="{D26BE561-E341-4290-9AC4-9609365E4888}">
      <dgm:prSet/>
      <dgm:spPr/>
      <dgm:t>
        <a:bodyPr/>
        <a:lstStyle/>
        <a:p>
          <a:endParaRPr lang="en-US"/>
        </a:p>
      </dgm:t>
    </dgm:pt>
    <dgm:pt modelId="{A9AADD9D-28FA-4661-BB4D-20605B5ACF89}" type="pres">
      <dgm:prSet presAssocID="{4206B87B-A0A9-4A39-BD62-CDFBB1C9CC0A}" presName="Name0" presStyleCnt="0">
        <dgm:presLayoutVars>
          <dgm:dir/>
          <dgm:resizeHandles val="exact"/>
        </dgm:presLayoutVars>
      </dgm:prSet>
      <dgm:spPr/>
    </dgm:pt>
    <dgm:pt modelId="{347BF562-9D6D-4550-ACAC-36E5EA7ADA7D}" type="pres">
      <dgm:prSet presAssocID="{B642C44B-6747-4AD7-A064-105EAC5A8C17}" presName="node" presStyleLbl="node1" presStyleIdx="0" presStyleCnt="15">
        <dgm:presLayoutVars>
          <dgm:bulletEnabled val="1"/>
        </dgm:presLayoutVars>
      </dgm:prSet>
      <dgm:spPr/>
    </dgm:pt>
    <dgm:pt modelId="{0E6A823C-CC1D-431D-A1CF-ED5F72D1B246}" type="pres">
      <dgm:prSet presAssocID="{759FD378-96BA-4695-B79F-258B6EECBDF8}" presName="sibTrans" presStyleLbl="sibTrans1D1" presStyleIdx="0" presStyleCnt="14"/>
      <dgm:spPr/>
    </dgm:pt>
    <dgm:pt modelId="{0BD6038E-1C06-4121-8FE6-DAC141AC2022}" type="pres">
      <dgm:prSet presAssocID="{759FD378-96BA-4695-B79F-258B6EECBDF8}" presName="connectorText" presStyleLbl="sibTrans1D1" presStyleIdx="0" presStyleCnt="14"/>
      <dgm:spPr/>
    </dgm:pt>
    <dgm:pt modelId="{5085C556-A302-4C30-964C-4BAB72AAF0B0}" type="pres">
      <dgm:prSet presAssocID="{70F95B2E-51B9-4AC3-9F26-077CE1FAFA44}" presName="node" presStyleLbl="node1" presStyleIdx="1" presStyleCnt="15">
        <dgm:presLayoutVars>
          <dgm:bulletEnabled val="1"/>
        </dgm:presLayoutVars>
      </dgm:prSet>
      <dgm:spPr/>
    </dgm:pt>
    <dgm:pt modelId="{709EDF72-F7B5-4E8B-9045-174227D26D8A}" type="pres">
      <dgm:prSet presAssocID="{6AD93AB6-3DF1-428F-A2D8-F710257DBEE4}" presName="sibTrans" presStyleLbl="sibTrans1D1" presStyleIdx="1" presStyleCnt="14"/>
      <dgm:spPr/>
    </dgm:pt>
    <dgm:pt modelId="{CAAFDAA8-03CB-4D71-9F39-E24C0B365B68}" type="pres">
      <dgm:prSet presAssocID="{6AD93AB6-3DF1-428F-A2D8-F710257DBEE4}" presName="connectorText" presStyleLbl="sibTrans1D1" presStyleIdx="1" presStyleCnt="14"/>
      <dgm:spPr/>
    </dgm:pt>
    <dgm:pt modelId="{116ABA8C-E4C0-4559-B739-8B5BA60E7A62}" type="pres">
      <dgm:prSet presAssocID="{DA6C4AA5-82C8-4C38-9D5B-A2B776444241}" presName="node" presStyleLbl="node1" presStyleIdx="2" presStyleCnt="15">
        <dgm:presLayoutVars>
          <dgm:bulletEnabled val="1"/>
        </dgm:presLayoutVars>
      </dgm:prSet>
      <dgm:spPr/>
    </dgm:pt>
    <dgm:pt modelId="{E8FD4CB8-4972-4669-9DFA-837611A00117}" type="pres">
      <dgm:prSet presAssocID="{2D6A9ACD-F99A-413C-9987-E7D7A2CAC765}" presName="sibTrans" presStyleLbl="sibTrans1D1" presStyleIdx="2" presStyleCnt="14"/>
      <dgm:spPr/>
    </dgm:pt>
    <dgm:pt modelId="{76382743-23B8-4C34-AC32-DBEC27538A7A}" type="pres">
      <dgm:prSet presAssocID="{2D6A9ACD-F99A-413C-9987-E7D7A2CAC765}" presName="connectorText" presStyleLbl="sibTrans1D1" presStyleIdx="2" presStyleCnt="14"/>
      <dgm:spPr/>
    </dgm:pt>
    <dgm:pt modelId="{119B8497-57AB-495E-9D8B-80C028DF998C}" type="pres">
      <dgm:prSet presAssocID="{1DD17457-095F-4100-B6DA-10E15B7FDD47}" presName="node" presStyleLbl="node1" presStyleIdx="3" presStyleCnt="15">
        <dgm:presLayoutVars>
          <dgm:bulletEnabled val="1"/>
        </dgm:presLayoutVars>
      </dgm:prSet>
      <dgm:spPr/>
    </dgm:pt>
    <dgm:pt modelId="{495A2754-10E6-48C3-A45E-3E4B1FC760EF}" type="pres">
      <dgm:prSet presAssocID="{2088B4E4-DB5E-4DC7-978F-3C28EEE540C0}" presName="sibTrans" presStyleLbl="sibTrans1D1" presStyleIdx="3" presStyleCnt="14"/>
      <dgm:spPr/>
    </dgm:pt>
    <dgm:pt modelId="{F9640B65-5D52-4482-8036-3C3C01B61970}" type="pres">
      <dgm:prSet presAssocID="{2088B4E4-DB5E-4DC7-978F-3C28EEE540C0}" presName="connectorText" presStyleLbl="sibTrans1D1" presStyleIdx="3" presStyleCnt="14"/>
      <dgm:spPr/>
    </dgm:pt>
    <dgm:pt modelId="{216F0045-C17C-4DB4-8EC7-20C60AC15393}" type="pres">
      <dgm:prSet presAssocID="{A2A3B848-2CEC-4E13-8345-6D3F6D788C12}" presName="node" presStyleLbl="node1" presStyleIdx="4" presStyleCnt="15">
        <dgm:presLayoutVars>
          <dgm:bulletEnabled val="1"/>
        </dgm:presLayoutVars>
      </dgm:prSet>
      <dgm:spPr/>
    </dgm:pt>
    <dgm:pt modelId="{A4F47202-8986-42D2-AF6E-9A64E1B85963}" type="pres">
      <dgm:prSet presAssocID="{14D54D37-4DEA-4E5A-BE2D-6C731AA5F892}" presName="sibTrans" presStyleLbl="sibTrans1D1" presStyleIdx="4" presStyleCnt="14"/>
      <dgm:spPr/>
    </dgm:pt>
    <dgm:pt modelId="{7DCD7D22-1E4A-468F-A9E8-49192C320F43}" type="pres">
      <dgm:prSet presAssocID="{14D54D37-4DEA-4E5A-BE2D-6C731AA5F892}" presName="connectorText" presStyleLbl="sibTrans1D1" presStyleIdx="4" presStyleCnt="14"/>
      <dgm:spPr/>
    </dgm:pt>
    <dgm:pt modelId="{E52AB965-A7A4-4996-9A4D-53110D41BF9D}" type="pres">
      <dgm:prSet presAssocID="{4DC46079-09A0-431C-BAD6-92B4E6550C68}" presName="node" presStyleLbl="node1" presStyleIdx="5" presStyleCnt="15">
        <dgm:presLayoutVars>
          <dgm:bulletEnabled val="1"/>
        </dgm:presLayoutVars>
      </dgm:prSet>
      <dgm:spPr/>
    </dgm:pt>
    <dgm:pt modelId="{5749E35F-7A05-483D-90DF-410197315119}" type="pres">
      <dgm:prSet presAssocID="{45993DDD-892D-4A2D-94DA-C2C9B5DA55BB}" presName="sibTrans" presStyleLbl="sibTrans1D1" presStyleIdx="5" presStyleCnt="14"/>
      <dgm:spPr/>
    </dgm:pt>
    <dgm:pt modelId="{CB65E522-4EBB-460C-AAA7-314A54D4A58D}" type="pres">
      <dgm:prSet presAssocID="{45993DDD-892D-4A2D-94DA-C2C9B5DA55BB}" presName="connectorText" presStyleLbl="sibTrans1D1" presStyleIdx="5" presStyleCnt="14"/>
      <dgm:spPr/>
    </dgm:pt>
    <dgm:pt modelId="{CAB5E60B-38EA-4CA0-87DD-FFAD48AB3519}" type="pres">
      <dgm:prSet presAssocID="{126F5D8E-2265-45BB-82B0-AAD3EC62949B}" presName="node" presStyleLbl="node1" presStyleIdx="6" presStyleCnt="15">
        <dgm:presLayoutVars>
          <dgm:bulletEnabled val="1"/>
        </dgm:presLayoutVars>
      </dgm:prSet>
      <dgm:spPr/>
    </dgm:pt>
    <dgm:pt modelId="{60A5CE66-A143-4CBF-91C4-2DF9B4D72C4C}" type="pres">
      <dgm:prSet presAssocID="{DAB07855-B0FF-4F43-96DB-D54BC7142E72}" presName="sibTrans" presStyleLbl="sibTrans1D1" presStyleIdx="6" presStyleCnt="14"/>
      <dgm:spPr/>
    </dgm:pt>
    <dgm:pt modelId="{76A68F60-30E5-4578-B498-10C0F6907FC3}" type="pres">
      <dgm:prSet presAssocID="{DAB07855-B0FF-4F43-96DB-D54BC7142E72}" presName="connectorText" presStyleLbl="sibTrans1D1" presStyleIdx="6" presStyleCnt="14"/>
      <dgm:spPr/>
    </dgm:pt>
    <dgm:pt modelId="{BA6007B3-A4CA-4DF3-BCBA-58A551CCF487}" type="pres">
      <dgm:prSet presAssocID="{F9081F42-FBF3-47C3-89DC-462ADD6B1A99}" presName="node" presStyleLbl="node1" presStyleIdx="7" presStyleCnt="15">
        <dgm:presLayoutVars>
          <dgm:bulletEnabled val="1"/>
        </dgm:presLayoutVars>
      </dgm:prSet>
      <dgm:spPr/>
    </dgm:pt>
    <dgm:pt modelId="{BF13CE43-13A8-4450-BE46-20D9C6CDD469}" type="pres">
      <dgm:prSet presAssocID="{E6859525-43BA-4456-AAED-A05D0100A954}" presName="sibTrans" presStyleLbl="sibTrans1D1" presStyleIdx="7" presStyleCnt="14"/>
      <dgm:spPr/>
    </dgm:pt>
    <dgm:pt modelId="{8924FD7A-63E9-4AD2-910A-5F72868815B0}" type="pres">
      <dgm:prSet presAssocID="{E6859525-43BA-4456-AAED-A05D0100A954}" presName="connectorText" presStyleLbl="sibTrans1D1" presStyleIdx="7" presStyleCnt="14"/>
      <dgm:spPr/>
    </dgm:pt>
    <dgm:pt modelId="{441819F4-DA88-4545-A2D3-E9DD54EDCFDA}" type="pres">
      <dgm:prSet presAssocID="{933A0B62-0946-48AD-82A8-E22B4AF2EB6B}" presName="node" presStyleLbl="node1" presStyleIdx="8" presStyleCnt="15">
        <dgm:presLayoutVars>
          <dgm:bulletEnabled val="1"/>
        </dgm:presLayoutVars>
      </dgm:prSet>
      <dgm:spPr/>
    </dgm:pt>
    <dgm:pt modelId="{FF41FCA5-CFAF-4F55-8E71-8BA52F30F49C}" type="pres">
      <dgm:prSet presAssocID="{6B4933A6-711B-474C-B7C6-EC8BE1DE234C}" presName="sibTrans" presStyleLbl="sibTrans1D1" presStyleIdx="8" presStyleCnt="14"/>
      <dgm:spPr/>
    </dgm:pt>
    <dgm:pt modelId="{64D6EC71-70B7-4BA2-A626-A5EBA2ABC0A7}" type="pres">
      <dgm:prSet presAssocID="{6B4933A6-711B-474C-B7C6-EC8BE1DE234C}" presName="connectorText" presStyleLbl="sibTrans1D1" presStyleIdx="8" presStyleCnt="14"/>
      <dgm:spPr/>
    </dgm:pt>
    <dgm:pt modelId="{C898C984-C6B2-4E60-8978-5D84146319AF}" type="pres">
      <dgm:prSet presAssocID="{AC429470-9E72-472D-9568-7978FFF545CA}" presName="node" presStyleLbl="node1" presStyleIdx="9" presStyleCnt="15">
        <dgm:presLayoutVars>
          <dgm:bulletEnabled val="1"/>
        </dgm:presLayoutVars>
      </dgm:prSet>
      <dgm:spPr/>
    </dgm:pt>
    <dgm:pt modelId="{BAB3D0CB-7A8C-4A8A-A677-DC6A4630AF39}" type="pres">
      <dgm:prSet presAssocID="{58A89F5E-ADB7-4F0F-85CB-15514ACC9295}" presName="sibTrans" presStyleLbl="sibTrans1D1" presStyleIdx="9" presStyleCnt="14"/>
      <dgm:spPr/>
    </dgm:pt>
    <dgm:pt modelId="{E02D2273-D98F-4B4D-903A-33D345175D8B}" type="pres">
      <dgm:prSet presAssocID="{58A89F5E-ADB7-4F0F-85CB-15514ACC9295}" presName="connectorText" presStyleLbl="sibTrans1D1" presStyleIdx="9" presStyleCnt="14"/>
      <dgm:spPr/>
    </dgm:pt>
    <dgm:pt modelId="{8FFDA4BC-B583-47A3-9460-CBE874A1311D}" type="pres">
      <dgm:prSet presAssocID="{C36D1289-17BD-4759-8B04-7F5A891334B4}" presName="node" presStyleLbl="node1" presStyleIdx="10" presStyleCnt="15">
        <dgm:presLayoutVars>
          <dgm:bulletEnabled val="1"/>
        </dgm:presLayoutVars>
      </dgm:prSet>
      <dgm:spPr/>
    </dgm:pt>
    <dgm:pt modelId="{8E58B272-81DA-4418-A431-E0C7C689FCFF}" type="pres">
      <dgm:prSet presAssocID="{D4279F34-D356-40E4-A6B8-1E36945EECB3}" presName="sibTrans" presStyleLbl="sibTrans1D1" presStyleIdx="10" presStyleCnt="14"/>
      <dgm:spPr/>
    </dgm:pt>
    <dgm:pt modelId="{5344FFCD-7084-4216-B88C-8C18C76CD9DD}" type="pres">
      <dgm:prSet presAssocID="{D4279F34-D356-40E4-A6B8-1E36945EECB3}" presName="connectorText" presStyleLbl="sibTrans1D1" presStyleIdx="10" presStyleCnt="14"/>
      <dgm:spPr/>
    </dgm:pt>
    <dgm:pt modelId="{3643731F-F219-4205-BA5D-7BB4751C91EE}" type="pres">
      <dgm:prSet presAssocID="{7D813576-7489-48EF-9C04-CEC29CE73922}" presName="node" presStyleLbl="node1" presStyleIdx="11" presStyleCnt="15">
        <dgm:presLayoutVars>
          <dgm:bulletEnabled val="1"/>
        </dgm:presLayoutVars>
      </dgm:prSet>
      <dgm:spPr/>
    </dgm:pt>
    <dgm:pt modelId="{C0727CDB-6E94-4769-AA04-6E94BD94E307}" type="pres">
      <dgm:prSet presAssocID="{99829D47-EC1D-4A81-AF93-D3D115272A61}" presName="sibTrans" presStyleLbl="sibTrans1D1" presStyleIdx="11" presStyleCnt="14"/>
      <dgm:spPr/>
    </dgm:pt>
    <dgm:pt modelId="{8A523F48-B105-4792-B252-76C34E0522A3}" type="pres">
      <dgm:prSet presAssocID="{99829D47-EC1D-4A81-AF93-D3D115272A61}" presName="connectorText" presStyleLbl="sibTrans1D1" presStyleIdx="11" presStyleCnt="14"/>
      <dgm:spPr/>
    </dgm:pt>
    <dgm:pt modelId="{1F0F1B83-28C0-4EE7-9810-45D02F137633}" type="pres">
      <dgm:prSet presAssocID="{B05C22A4-44E4-4FD9-B3CC-9C6BA4F1ECC4}" presName="node" presStyleLbl="node1" presStyleIdx="12" presStyleCnt="15">
        <dgm:presLayoutVars>
          <dgm:bulletEnabled val="1"/>
        </dgm:presLayoutVars>
      </dgm:prSet>
      <dgm:spPr/>
    </dgm:pt>
    <dgm:pt modelId="{46356132-949A-4F17-85C9-1A7308599AB7}" type="pres">
      <dgm:prSet presAssocID="{C7F2FD91-4477-43C1-B0A2-2F7499A53F60}" presName="sibTrans" presStyleLbl="sibTrans1D1" presStyleIdx="12" presStyleCnt="14"/>
      <dgm:spPr/>
    </dgm:pt>
    <dgm:pt modelId="{0864F695-A34F-48E2-A169-5C49BF620EED}" type="pres">
      <dgm:prSet presAssocID="{C7F2FD91-4477-43C1-B0A2-2F7499A53F60}" presName="connectorText" presStyleLbl="sibTrans1D1" presStyleIdx="12" presStyleCnt="14"/>
      <dgm:spPr/>
    </dgm:pt>
    <dgm:pt modelId="{5D210BF3-4153-4632-9C04-F6802F63856F}" type="pres">
      <dgm:prSet presAssocID="{412A7AAE-2F02-4B44-B0CF-FCF1DB094053}" presName="node" presStyleLbl="node1" presStyleIdx="13" presStyleCnt="15">
        <dgm:presLayoutVars>
          <dgm:bulletEnabled val="1"/>
        </dgm:presLayoutVars>
      </dgm:prSet>
      <dgm:spPr/>
    </dgm:pt>
    <dgm:pt modelId="{6540F719-5144-4FA5-9087-B5E27F717A0C}" type="pres">
      <dgm:prSet presAssocID="{E41F6206-37D9-4A46-A6E9-5D2B96210DE4}" presName="sibTrans" presStyleLbl="sibTrans1D1" presStyleIdx="13" presStyleCnt="14"/>
      <dgm:spPr/>
    </dgm:pt>
    <dgm:pt modelId="{AE23D235-D8A3-4816-B28F-CD1F4F88ACE3}" type="pres">
      <dgm:prSet presAssocID="{E41F6206-37D9-4A46-A6E9-5D2B96210DE4}" presName="connectorText" presStyleLbl="sibTrans1D1" presStyleIdx="13" presStyleCnt="14"/>
      <dgm:spPr/>
    </dgm:pt>
    <dgm:pt modelId="{6B82C2C1-F869-4A41-8EEE-92D2FAD1FAAD}" type="pres">
      <dgm:prSet presAssocID="{00A5EC42-95FA-446D-914F-E48BD65FFCDC}" presName="node" presStyleLbl="node1" presStyleIdx="14" presStyleCnt="15">
        <dgm:presLayoutVars>
          <dgm:bulletEnabled val="1"/>
        </dgm:presLayoutVars>
      </dgm:prSet>
      <dgm:spPr/>
    </dgm:pt>
  </dgm:ptLst>
  <dgm:cxnLst>
    <dgm:cxn modelId="{F3391402-945D-4DFB-A102-65C887ABC89E}" type="presOf" srcId="{D4279F34-D356-40E4-A6B8-1E36945EECB3}" destId="{8E58B272-81DA-4418-A431-E0C7C689FCFF}" srcOrd="0" destOrd="0" presId="urn:microsoft.com/office/officeart/2016/7/layout/RepeatingBendingProcessNew"/>
    <dgm:cxn modelId="{C1DA8509-7465-4679-9227-6B816FD0D367}" type="presOf" srcId="{F9081F42-FBF3-47C3-89DC-462ADD6B1A99}" destId="{BA6007B3-A4CA-4DF3-BCBA-58A551CCF487}" srcOrd="0" destOrd="0" presId="urn:microsoft.com/office/officeart/2016/7/layout/RepeatingBendingProcessNew"/>
    <dgm:cxn modelId="{EDCD4A0B-9298-46FD-9C2B-78764A2B298F}" type="presOf" srcId="{E41F6206-37D9-4A46-A6E9-5D2B96210DE4}" destId="{6540F719-5144-4FA5-9087-B5E27F717A0C}" srcOrd="0" destOrd="0" presId="urn:microsoft.com/office/officeart/2016/7/layout/RepeatingBendingProcessNew"/>
    <dgm:cxn modelId="{6C2BB40B-DF11-4268-A609-E6334E459E28}" type="presOf" srcId="{6B4933A6-711B-474C-B7C6-EC8BE1DE234C}" destId="{FF41FCA5-CFAF-4F55-8E71-8BA52F30F49C}" srcOrd="0" destOrd="0" presId="urn:microsoft.com/office/officeart/2016/7/layout/RepeatingBendingProcessNew"/>
    <dgm:cxn modelId="{DA3BFF0B-A2E6-40DD-896D-2608497DD6B0}" type="presOf" srcId="{B05C22A4-44E4-4FD9-B3CC-9C6BA4F1ECC4}" destId="{1F0F1B83-28C0-4EE7-9810-45D02F137633}" srcOrd="0" destOrd="0" presId="urn:microsoft.com/office/officeart/2016/7/layout/RepeatingBendingProcessNew"/>
    <dgm:cxn modelId="{52F6B00D-8175-4C97-AEF8-D853744E2717}" type="presOf" srcId="{E41F6206-37D9-4A46-A6E9-5D2B96210DE4}" destId="{AE23D235-D8A3-4816-B28F-CD1F4F88ACE3}" srcOrd="1" destOrd="0" presId="urn:microsoft.com/office/officeart/2016/7/layout/RepeatingBendingProcessNew"/>
    <dgm:cxn modelId="{F24E7A0E-7962-4790-A625-730E685170E9}" type="presOf" srcId="{DAB07855-B0FF-4F43-96DB-D54BC7142E72}" destId="{60A5CE66-A143-4CBF-91C4-2DF9B4D72C4C}" srcOrd="0" destOrd="0" presId="urn:microsoft.com/office/officeart/2016/7/layout/RepeatingBendingProcessNew"/>
    <dgm:cxn modelId="{2BEE9D10-4430-490B-A493-085F9548A54F}" type="presOf" srcId="{E6859525-43BA-4456-AAED-A05D0100A954}" destId="{8924FD7A-63E9-4AD2-910A-5F72868815B0}" srcOrd="1" destOrd="0" presId="urn:microsoft.com/office/officeart/2016/7/layout/RepeatingBendingProcessNew"/>
    <dgm:cxn modelId="{5CE59B15-DC5D-4BE3-829E-34283EFC3438}" type="presOf" srcId="{1DD17457-095F-4100-B6DA-10E15B7FDD47}" destId="{119B8497-57AB-495E-9D8B-80C028DF998C}" srcOrd="0" destOrd="0" presId="urn:microsoft.com/office/officeart/2016/7/layout/RepeatingBendingProcessNew"/>
    <dgm:cxn modelId="{9C108A16-463F-4B84-BA86-01FB8A42FB12}" type="presOf" srcId="{45993DDD-892D-4A2D-94DA-C2C9B5DA55BB}" destId="{CB65E522-4EBB-460C-AAA7-314A54D4A58D}" srcOrd="1" destOrd="0" presId="urn:microsoft.com/office/officeart/2016/7/layout/RepeatingBendingProcessNew"/>
    <dgm:cxn modelId="{2E4E7F18-CFCA-453B-80F9-F843FC0394AD}" type="presOf" srcId="{4206B87B-A0A9-4A39-BD62-CDFBB1C9CC0A}" destId="{A9AADD9D-28FA-4661-BB4D-20605B5ACF89}" srcOrd="0" destOrd="0" presId="urn:microsoft.com/office/officeart/2016/7/layout/RepeatingBendingProcessNew"/>
    <dgm:cxn modelId="{2876A521-CDF7-4A32-8B75-0EA647DAB863}" type="presOf" srcId="{C36D1289-17BD-4759-8B04-7F5A891334B4}" destId="{8FFDA4BC-B583-47A3-9460-CBE874A1311D}" srcOrd="0" destOrd="0" presId="urn:microsoft.com/office/officeart/2016/7/layout/RepeatingBendingProcessNew"/>
    <dgm:cxn modelId="{93454C22-61EC-4192-BFC2-2C934CBEC67A}" type="presOf" srcId="{C7F2FD91-4477-43C1-B0A2-2F7499A53F60}" destId="{46356132-949A-4F17-85C9-1A7308599AB7}" srcOrd="0" destOrd="0" presId="urn:microsoft.com/office/officeart/2016/7/layout/RepeatingBendingProcessNew"/>
    <dgm:cxn modelId="{7D402D29-E974-4114-859C-FFEBD3509296}" srcId="{4206B87B-A0A9-4A39-BD62-CDFBB1C9CC0A}" destId="{7D813576-7489-48EF-9C04-CEC29CE73922}" srcOrd="11" destOrd="0" parTransId="{656F7094-4B05-403D-B397-2AE6DA747AED}" sibTransId="{99829D47-EC1D-4A81-AF93-D3D115272A61}"/>
    <dgm:cxn modelId="{F2933431-07B7-4687-8EC1-F736FEA7FAC5}" type="presOf" srcId="{759FD378-96BA-4695-B79F-258B6EECBDF8}" destId="{0E6A823C-CC1D-431D-A1CF-ED5F72D1B246}" srcOrd="0" destOrd="0" presId="urn:microsoft.com/office/officeart/2016/7/layout/RepeatingBendingProcessNew"/>
    <dgm:cxn modelId="{C7738534-F7C0-42A3-BF4B-83815AA518CB}" type="presOf" srcId="{D4279F34-D356-40E4-A6B8-1E36945EECB3}" destId="{5344FFCD-7084-4216-B88C-8C18C76CD9DD}" srcOrd="1" destOrd="0" presId="urn:microsoft.com/office/officeart/2016/7/layout/RepeatingBendingProcessNew"/>
    <dgm:cxn modelId="{4F23763A-1140-45E9-947A-C19F3575C9BF}" type="presOf" srcId="{58A89F5E-ADB7-4F0F-85CB-15514ACC9295}" destId="{E02D2273-D98F-4B4D-903A-33D345175D8B}" srcOrd="1" destOrd="0" presId="urn:microsoft.com/office/officeart/2016/7/layout/RepeatingBendingProcessNew"/>
    <dgm:cxn modelId="{776B6A40-B41D-4148-82FB-457B8FEEBC2C}" type="presOf" srcId="{14D54D37-4DEA-4E5A-BE2D-6C731AA5F892}" destId="{A4F47202-8986-42D2-AF6E-9A64E1B85963}" srcOrd="0" destOrd="0" presId="urn:microsoft.com/office/officeart/2016/7/layout/RepeatingBendingProcessNew"/>
    <dgm:cxn modelId="{38C95740-CC8F-4933-9853-BD36D46CD4C3}" srcId="{4206B87B-A0A9-4A39-BD62-CDFBB1C9CC0A}" destId="{70F95B2E-51B9-4AC3-9F26-077CE1FAFA44}" srcOrd="1" destOrd="0" parTransId="{1B80DA56-E930-4C49-8ECA-7BE819C7C732}" sibTransId="{6AD93AB6-3DF1-428F-A2D8-F710257DBEE4}"/>
    <dgm:cxn modelId="{684B3F5D-397C-4C1A-8B5F-747F30AE4A75}" srcId="{4206B87B-A0A9-4A39-BD62-CDFBB1C9CC0A}" destId="{DA6C4AA5-82C8-4C38-9D5B-A2B776444241}" srcOrd="2" destOrd="0" parTransId="{42E67DB6-9EFF-4413-93C2-9EB2F9555B8F}" sibTransId="{2D6A9ACD-F99A-413C-9987-E7D7A2CAC765}"/>
    <dgm:cxn modelId="{699C1261-5BB2-4920-9174-1FDE55FF1777}" type="presOf" srcId="{126F5D8E-2265-45BB-82B0-AAD3EC62949B}" destId="{CAB5E60B-38EA-4CA0-87DD-FFAD48AB3519}" srcOrd="0" destOrd="0" presId="urn:microsoft.com/office/officeart/2016/7/layout/RepeatingBendingProcessNew"/>
    <dgm:cxn modelId="{59D26461-74E2-47BA-A424-CDC8367CF4A2}" type="presOf" srcId="{C7F2FD91-4477-43C1-B0A2-2F7499A53F60}" destId="{0864F695-A34F-48E2-A169-5C49BF620EED}" srcOrd="1" destOrd="0" presId="urn:microsoft.com/office/officeart/2016/7/layout/RepeatingBendingProcessNew"/>
    <dgm:cxn modelId="{D26BE561-E341-4290-9AC4-9609365E4888}" srcId="{4206B87B-A0A9-4A39-BD62-CDFBB1C9CC0A}" destId="{00A5EC42-95FA-446D-914F-E48BD65FFCDC}" srcOrd="14" destOrd="0" parTransId="{81D907B8-5EBB-4495-9EE4-0DBFF58ABFC5}" sibTransId="{3C30DAD6-9B6A-46E9-951F-E786DEB27193}"/>
    <dgm:cxn modelId="{16118B64-BF2E-48EF-A8B8-D2A5995D9843}" type="presOf" srcId="{45993DDD-892D-4A2D-94DA-C2C9B5DA55BB}" destId="{5749E35F-7A05-483D-90DF-410197315119}" srcOrd="0" destOrd="0" presId="urn:microsoft.com/office/officeart/2016/7/layout/RepeatingBendingProcessNew"/>
    <dgm:cxn modelId="{C2BEE744-B5D1-4682-BD22-7132F21E1DF5}" type="presOf" srcId="{AC429470-9E72-472D-9568-7978FFF545CA}" destId="{C898C984-C6B2-4E60-8978-5D84146319AF}" srcOrd="0" destOrd="0" presId="urn:microsoft.com/office/officeart/2016/7/layout/RepeatingBendingProcessNew"/>
    <dgm:cxn modelId="{018F8268-C4D4-489E-8750-CF2D312F2840}" type="presOf" srcId="{E6859525-43BA-4456-AAED-A05D0100A954}" destId="{BF13CE43-13A8-4450-BE46-20D9C6CDD469}" srcOrd="0" destOrd="0" presId="urn:microsoft.com/office/officeart/2016/7/layout/RepeatingBendingProcessNew"/>
    <dgm:cxn modelId="{219B644E-962F-49BA-A8C0-B0241D44C55F}" srcId="{4206B87B-A0A9-4A39-BD62-CDFBB1C9CC0A}" destId="{B05C22A4-44E4-4FD9-B3CC-9C6BA4F1ECC4}" srcOrd="12" destOrd="0" parTransId="{8CDF4E92-5886-411A-9C60-8D918AFDFB49}" sibTransId="{C7F2FD91-4477-43C1-B0A2-2F7499A53F60}"/>
    <dgm:cxn modelId="{B55A3352-8419-4CA8-9646-2D81BF61D705}" srcId="{4206B87B-A0A9-4A39-BD62-CDFBB1C9CC0A}" destId="{AC429470-9E72-472D-9568-7978FFF545CA}" srcOrd="9" destOrd="0" parTransId="{8C0197D9-F53E-4207-927A-115FF1C21F5C}" sibTransId="{58A89F5E-ADB7-4F0F-85CB-15514ACC9295}"/>
    <dgm:cxn modelId="{45125654-210A-49C7-AE2E-F5E349C5B9EA}" srcId="{4206B87B-A0A9-4A39-BD62-CDFBB1C9CC0A}" destId="{4DC46079-09A0-431C-BAD6-92B4E6550C68}" srcOrd="5" destOrd="0" parTransId="{8D4AC198-24BF-45BB-B1E8-050AC0F41513}" sibTransId="{45993DDD-892D-4A2D-94DA-C2C9B5DA55BB}"/>
    <dgm:cxn modelId="{BC8A2075-A7C6-45E3-9E1C-F7D1CFD895C1}" srcId="{4206B87B-A0A9-4A39-BD62-CDFBB1C9CC0A}" destId="{A2A3B848-2CEC-4E13-8345-6D3F6D788C12}" srcOrd="4" destOrd="0" parTransId="{D78F1561-5B7D-4700-8D82-56FB280F1634}" sibTransId="{14D54D37-4DEA-4E5A-BE2D-6C731AA5F892}"/>
    <dgm:cxn modelId="{8CBF3E7E-3CEA-4ADE-B42D-EDB5B61AAC52}" type="presOf" srcId="{DAB07855-B0FF-4F43-96DB-D54BC7142E72}" destId="{76A68F60-30E5-4578-B498-10C0F6907FC3}" srcOrd="1" destOrd="0" presId="urn:microsoft.com/office/officeart/2016/7/layout/RepeatingBendingProcessNew"/>
    <dgm:cxn modelId="{1B8F4482-9B90-4541-BE57-42F533BAD1FC}" type="presOf" srcId="{4DC46079-09A0-431C-BAD6-92B4E6550C68}" destId="{E52AB965-A7A4-4996-9A4D-53110D41BF9D}" srcOrd="0" destOrd="0" presId="urn:microsoft.com/office/officeart/2016/7/layout/RepeatingBendingProcessNew"/>
    <dgm:cxn modelId="{95CD4F83-61A0-4217-BE7A-5C726D7583AE}" type="presOf" srcId="{B642C44B-6747-4AD7-A064-105EAC5A8C17}" destId="{347BF562-9D6D-4550-ACAC-36E5EA7ADA7D}" srcOrd="0" destOrd="0" presId="urn:microsoft.com/office/officeart/2016/7/layout/RepeatingBendingProcessNew"/>
    <dgm:cxn modelId="{9540D084-6092-4646-BEC1-248FF96CA624}" type="presOf" srcId="{DA6C4AA5-82C8-4C38-9D5B-A2B776444241}" destId="{116ABA8C-E4C0-4559-B739-8B5BA60E7A62}" srcOrd="0" destOrd="0" presId="urn:microsoft.com/office/officeart/2016/7/layout/RepeatingBendingProcessNew"/>
    <dgm:cxn modelId="{A2243785-B63C-40A1-8B24-63B93A864AA8}" type="presOf" srcId="{00A5EC42-95FA-446D-914F-E48BD65FFCDC}" destId="{6B82C2C1-F869-4A41-8EEE-92D2FAD1FAAD}" srcOrd="0" destOrd="0" presId="urn:microsoft.com/office/officeart/2016/7/layout/RepeatingBendingProcessNew"/>
    <dgm:cxn modelId="{AB237186-5D44-4A81-B1C9-BD924F04B019}" type="presOf" srcId="{99829D47-EC1D-4A81-AF93-D3D115272A61}" destId="{8A523F48-B105-4792-B252-76C34E0522A3}" srcOrd="1" destOrd="0" presId="urn:microsoft.com/office/officeart/2016/7/layout/RepeatingBendingProcessNew"/>
    <dgm:cxn modelId="{16FB6487-71FB-46F7-ABC6-6938F67ED5AA}" type="presOf" srcId="{99829D47-EC1D-4A81-AF93-D3D115272A61}" destId="{C0727CDB-6E94-4769-AA04-6E94BD94E307}" srcOrd="0" destOrd="0" presId="urn:microsoft.com/office/officeart/2016/7/layout/RepeatingBendingProcessNew"/>
    <dgm:cxn modelId="{848FCD95-8C0E-4A2F-A21F-025A690DEC1C}" type="presOf" srcId="{2088B4E4-DB5E-4DC7-978F-3C28EEE540C0}" destId="{F9640B65-5D52-4482-8036-3C3C01B61970}" srcOrd="1" destOrd="0" presId="urn:microsoft.com/office/officeart/2016/7/layout/RepeatingBendingProcessNew"/>
    <dgm:cxn modelId="{1487B996-AEEB-456A-8818-0C9319E57E24}" srcId="{4206B87B-A0A9-4A39-BD62-CDFBB1C9CC0A}" destId="{F9081F42-FBF3-47C3-89DC-462ADD6B1A99}" srcOrd="7" destOrd="0" parTransId="{E9E460CF-7E3D-4FB5-8D56-31B9E636F64F}" sibTransId="{E6859525-43BA-4456-AAED-A05D0100A954}"/>
    <dgm:cxn modelId="{CE238799-A3FC-45F5-82ED-1F9EF970B8A7}" type="presOf" srcId="{6AD93AB6-3DF1-428F-A2D8-F710257DBEE4}" destId="{709EDF72-F7B5-4E8B-9045-174227D26D8A}" srcOrd="0" destOrd="0" presId="urn:microsoft.com/office/officeart/2016/7/layout/RepeatingBendingProcessNew"/>
    <dgm:cxn modelId="{21035AA1-2EF2-4054-AA43-E4850B921111}" type="presOf" srcId="{412A7AAE-2F02-4B44-B0CF-FCF1DB094053}" destId="{5D210BF3-4153-4632-9C04-F6802F63856F}" srcOrd="0" destOrd="0" presId="urn:microsoft.com/office/officeart/2016/7/layout/RepeatingBendingProcessNew"/>
    <dgm:cxn modelId="{926FFAA5-D1F5-48E6-9AC8-913C49811B3B}" type="presOf" srcId="{759FD378-96BA-4695-B79F-258B6EECBDF8}" destId="{0BD6038E-1C06-4121-8FE6-DAC141AC2022}" srcOrd="1" destOrd="0" presId="urn:microsoft.com/office/officeart/2016/7/layout/RepeatingBendingProcessNew"/>
    <dgm:cxn modelId="{91A312A9-4BE6-436B-A295-D6AEB0B3F7E6}" srcId="{4206B87B-A0A9-4A39-BD62-CDFBB1C9CC0A}" destId="{1DD17457-095F-4100-B6DA-10E15B7FDD47}" srcOrd="3" destOrd="0" parTransId="{80312BBA-B360-4F33-9201-A92CCFC7D70A}" sibTransId="{2088B4E4-DB5E-4DC7-978F-3C28EEE540C0}"/>
    <dgm:cxn modelId="{6AE7F4A9-87D6-425C-8DD6-6481195F5C99}" type="presOf" srcId="{14D54D37-4DEA-4E5A-BE2D-6C731AA5F892}" destId="{7DCD7D22-1E4A-468F-A9E8-49192C320F43}" srcOrd="1" destOrd="0" presId="urn:microsoft.com/office/officeart/2016/7/layout/RepeatingBendingProcessNew"/>
    <dgm:cxn modelId="{446140AD-9F6A-473E-9B37-1D53221A7A7C}" type="presOf" srcId="{7D813576-7489-48EF-9C04-CEC29CE73922}" destId="{3643731F-F219-4205-BA5D-7BB4751C91EE}" srcOrd="0" destOrd="0" presId="urn:microsoft.com/office/officeart/2016/7/layout/RepeatingBendingProcessNew"/>
    <dgm:cxn modelId="{673F14BE-B3FD-4A8A-B9E3-E9AB8BE30D79}" type="presOf" srcId="{70F95B2E-51B9-4AC3-9F26-077CE1FAFA44}" destId="{5085C556-A302-4C30-964C-4BAB72AAF0B0}" srcOrd="0" destOrd="0" presId="urn:microsoft.com/office/officeart/2016/7/layout/RepeatingBendingProcessNew"/>
    <dgm:cxn modelId="{3070BAC1-E87B-48D2-BC9E-A391375D8520}" type="presOf" srcId="{933A0B62-0946-48AD-82A8-E22B4AF2EB6B}" destId="{441819F4-DA88-4545-A2D3-E9DD54EDCFDA}" srcOrd="0" destOrd="0" presId="urn:microsoft.com/office/officeart/2016/7/layout/RepeatingBendingProcessNew"/>
    <dgm:cxn modelId="{027AEEC8-EF13-4E2D-B016-E0AF1F924231}" type="presOf" srcId="{A2A3B848-2CEC-4E13-8345-6D3F6D788C12}" destId="{216F0045-C17C-4DB4-8EC7-20C60AC15393}" srcOrd="0" destOrd="0" presId="urn:microsoft.com/office/officeart/2016/7/layout/RepeatingBendingProcessNew"/>
    <dgm:cxn modelId="{E090A8D0-0FC0-4D17-94C2-707C24564A03}" type="presOf" srcId="{2D6A9ACD-F99A-413C-9987-E7D7A2CAC765}" destId="{76382743-23B8-4C34-AC32-DBEC27538A7A}" srcOrd="1" destOrd="0" presId="urn:microsoft.com/office/officeart/2016/7/layout/RepeatingBendingProcessNew"/>
    <dgm:cxn modelId="{8B881FD3-5286-4E9C-8C46-41B7A7ADF06B}" type="presOf" srcId="{58A89F5E-ADB7-4F0F-85CB-15514ACC9295}" destId="{BAB3D0CB-7A8C-4A8A-A677-DC6A4630AF39}" srcOrd="0" destOrd="0" presId="urn:microsoft.com/office/officeart/2016/7/layout/RepeatingBendingProcessNew"/>
    <dgm:cxn modelId="{D2980FD5-F9DA-41A0-AFAE-F2BC0A1786EA}" type="presOf" srcId="{6AD93AB6-3DF1-428F-A2D8-F710257DBEE4}" destId="{CAAFDAA8-03CB-4D71-9F39-E24C0B365B68}" srcOrd="1" destOrd="0" presId="urn:microsoft.com/office/officeart/2016/7/layout/RepeatingBendingProcessNew"/>
    <dgm:cxn modelId="{560F17E6-7F2E-4D76-83B8-1360735F0355}" srcId="{4206B87B-A0A9-4A39-BD62-CDFBB1C9CC0A}" destId="{B642C44B-6747-4AD7-A064-105EAC5A8C17}" srcOrd="0" destOrd="0" parTransId="{11D9128E-E8F1-4339-8D07-4BAAEBB56DDD}" sibTransId="{759FD378-96BA-4695-B79F-258B6EECBDF8}"/>
    <dgm:cxn modelId="{1E6BDEE7-0BCB-490F-9E42-20C3021E30D0}" srcId="{4206B87B-A0A9-4A39-BD62-CDFBB1C9CC0A}" destId="{412A7AAE-2F02-4B44-B0CF-FCF1DB094053}" srcOrd="13" destOrd="0" parTransId="{6A4A14BC-A916-417F-B183-9CEDF7676AC8}" sibTransId="{E41F6206-37D9-4A46-A6E9-5D2B96210DE4}"/>
    <dgm:cxn modelId="{505C5AE9-9AD3-4D53-9AFD-8D0A6B0E6320}" type="presOf" srcId="{2D6A9ACD-F99A-413C-9987-E7D7A2CAC765}" destId="{E8FD4CB8-4972-4669-9DFA-837611A00117}" srcOrd="0" destOrd="0" presId="urn:microsoft.com/office/officeart/2016/7/layout/RepeatingBendingProcessNew"/>
    <dgm:cxn modelId="{6DDF16EE-38AB-443D-ACE6-9446C88F1F36}" srcId="{4206B87B-A0A9-4A39-BD62-CDFBB1C9CC0A}" destId="{933A0B62-0946-48AD-82A8-E22B4AF2EB6B}" srcOrd="8" destOrd="0" parTransId="{0F72BF01-FEA0-4295-A1B3-70FEA42A893A}" sibTransId="{6B4933A6-711B-474C-B7C6-EC8BE1DE234C}"/>
    <dgm:cxn modelId="{4BABDFF5-9777-4DED-8AA0-5CF735C0735A}" srcId="{4206B87B-A0A9-4A39-BD62-CDFBB1C9CC0A}" destId="{126F5D8E-2265-45BB-82B0-AAD3EC62949B}" srcOrd="6" destOrd="0" parTransId="{9CA46AC6-330D-431B-9D11-3EDD8B66CEBB}" sibTransId="{DAB07855-B0FF-4F43-96DB-D54BC7142E72}"/>
    <dgm:cxn modelId="{C30B7CF7-1D16-47FA-B272-5CA4B9E0054F}" type="presOf" srcId="{6B4933A6-711B-474C-B7C6-EC8BE1DE234C}" destId="{64D6EC71-70B7-4BA2-A626-A5EBA2ABC0A7}" srcOrd="1" destOrd="0" presId="urn:microsoft.com/office/officeart/2016/7/layout/RepeatingBendingProcessNew"/>
    <dgm:cxn modelId="{8B995DFB-7BEB-4C4F-B11B-1B75FFAC2697}" type="presOf" srcId="{2088B4E4-DB5E-4DC7-978F-3C28EEE540C0}" destId="{495A2754-10E6-48C3-A45E-3E4B1FC760EF}" srcOrd="0" destOrd="0" presId="urn:microsoft.com/office/officeart/2016/7/layout/RepeatingBendingProcessNew"/>
    <dgm:cxn modelId="{336319FF-98BF-4694-B7D4-0A7E3C830A2B}" srcId="{4206B87B-A0A9-4A39-BD62-CDFBB1C9CC0A}" destId="{C36D1289-17BD-4759-8B04-7F5A891334B4}" srcOrd="10" destOrd="0" parTransId="{BFF272DB-C5BA-44E7-B56B-704EE1398BCB}" sibTransId="{D4279F34-D356-40E4-A6B8-1E36945EECB3}"/>
    <dgm:cxn modelId="{FC18306B-17EF-4DB9-B04B-DB6BFBF64A5A}" type="presParOf" srcId="{A9AADD9D-28FA-4661-BB4D-20605B5ACF89}" destId="{347BF562-9D6D-4550-ACAC-36E5EA7ADA7D}" srcOrd="0" destOrd="0" presId="urn:microsoft.com/office/officeart/2016/7/layout/RepeatingBendingProcessNew"/>
    <dgm:cxn modelId="{5C3077A8-DECD-4BB3-8D2F-1431113E7653}" type="presParOf" srcId="{A9AADD9D-28FA-4661-BB4D-20605B5ACF89}" destId="{0E6A823C-CC1D-431D-A1CF-ED5F72D1B246}" srcOrd="1" destOrd="0" presId="urn:microsoft.com/office/officeart/2016/7/layout/RepeatingBendingProcessNew"/>
    <dgm:cxn modelId="{1C0A33C0-2313-4000-B0E2-5DD92FA5E088}" type="presParOf" srcId="{0E6A823C-CC1D-431D-A1CF-ED5F72D1B246}" destId="{0BD6038E-1C06-4121-8FE6-DAC141AC2022}" srcOrd="0" destOrd="0" presId="urn:microsoft.com/office/officeart/2016/7/layout/RepeatingBendingProcessNew"/>
    <dgm:cxn modelId="{39003508-D192-49EC-BAA1-1A47756A120A}" type="presParOf" srcId="{A9AADD9D-28FA-4661-BB4D-20605B5ACF89}" destId="{5085C556-A302-4C30-964C-4BAB72AAF0B0}" srcOrd="2" destOrd="0" presId="urn:microsoft.com/office/officeart/2016/7/layout/RepeatingBendingProcessNew"/>
    <dgm:cxn modelId="{EC1DABBF-7E9E-452C-BB9D-0DE325EE6234}" type="presParOf" srcId="{A9AADD9D-28FA-4661-BB4D-20605B5ACF89}" destId="{709EDF72-F7B5-4E8B-9045-174227D26D8A}" srcOrd="3" destOrd="0" presId="urn:microsoft.com/office/officeart/2016/7/layout/RepeatingBendingProcessNew"/>
    <dgm:cxn modelId="{1C676F91-D924-46A7-85B3-60D31B1EC553}" type="presParOf" srcId="{709EDF72-F7B5-4E8B-9045-174227D26D8A}" destId="{CAAFDAA8-03CB-4D71-9F39-E24C0B365B68}" srcOrd="0" destOrd="0" presId="urn:microsoft.com/office/officeart/2016/7/layout/RepeatingBendingProcessNew"/>
    <dgm:cxn modelId="{CB936A2F-9DC6-468D-A6DB-E32ED99115CD}" type="presParOf" srcId="{A9AADD9D-28FA-4661-BB4D-20605B5ACF89}" destId="{116ABA8C-E4C0-4559-B739-8B5BA60E7A62}" srcOrd="4" destOrd="0" presId="urn:microsoft.com/office/officeart/2016/7/layout/RepeatingBendingProcessNew"/>
    <dgm:cxn modelId="{1C292F4C-0C56-47DF-B4E2-D7A411C01C6C}" type="presParOf" srcId="{A9AADD9D-28FA-4661-BB4D-20605B5ACF89}" destId="{E8FD4CB8-4972-4669-9DFA-837611A00117}" srcOrd="5" destOrd="0" presId="urn:microsoft.com/office/officeart/2016/7/layout/RepeatingBendingProcessNew"/>
    <dgm:cxn modelId="{83290C20-398C-4EAA-A622-CE80A5E7C4D9}" type="presParOf" srcId="{E8FD4CB8-4972-4669-9DFA-837611A00117}" destId="{76382743-23B8-4C34-AC32-DBEC27538A7A}" srcOrd="0" destOrd="0" presId="urn:microsoft.com/office/officeart/2016/7/layout/RepeatingBendingProcessNew"/>
    <dgm:cxn modelId="{56172BF1-CE72-4882-8AA3-701BCF821388}" type="presParOf" srcId="{A9AADD9D-28FA-4661-BB4D-20605B5ACF89}" destId="{119B8497-57AB-495E-9D8B-80C028DF998C}" srcOrd="6" destOrd="0" presId="urn:microsoft.com/office/officeart/2016/7/layout/RepeatingBendingProcessNew"/>
    <dgm:cxn modelId="{8B5C64D5-AB2E-4F01-BC89-4D5365FDBBEE}" type="presParOf" srcId="{A9AADD9D-28FA-4661-BB4D-20605B5ACF89}" destId="{495A2754-10E6-48C3-A45E-3E4B1FC760EF}" srcOrd="7" destOrd="0" presId="urn:microsoft.com/office/officeart/2016/7/layout/RepeatingBendingProcessNew"/>
    <dgm:cxn modelId="{470A9911-29B5-4F3E-B896-4E6B93CE4C6C}" type="presParOf" srcId="{495A2754-10E6-48C3-A45E-3E4B1FC760EF}" destId="{F9640B65-5D52-4482-8036-3C3C01B61970}" srcOrd="0" destOrd="0" presId="urn:microsoft.com/office/officeart/2016/7/layout/RepeatingBendingProcessNew"/>
    <dgm:cxn modelId="{32F91B21-B517-4846-BD32-DDBFF5A89EC2}" type="presParOf" srcId="{A9AADD9D-28FA-4661-BB4D-20605B5ACF89}" destId="{216F0045-C17C-4DB4-8EC7-20C60AC15393}" srcOrd="8" destOrd="0" presId="urn:microsoft.com/office/officeart/2016/7/layout/RepeatingBendingProcessNew"/>
    <dgm:cxn modelId="{74D37616-FD77-4C2E-92CF-11CB1D72F57D}" type="presParOf" srcId="{A9AADD9D-28FA-4661-BB4D-20605B5ACF89}" destId="{A4F47202-8986-42D2-AF6E-9A64E1B85963}" srcOrd="9" destOrd="0" presId="urn:microsoft.com/office/officeart/2016/7/layout/RepeatingBendingProcessNew"/>
    <dgm:cxn modelId="{8BB117CC-4F75-40AE-A67E-D610DFD3F2B7}" type="presParOf" srcId="{A4F47202-8986-42D2-AF6E-9A64E1B85963}" destId="{7DCD7D22-1E4A-468F-A9E8-49192C320F43}" srcOrd="0" destOrd="0" presId="urn:microsoft.com/office/officeart/2016/7/layout/RepeatingBendingProcessNew"/>
    <dgm:cxn modelId="{689EF2A8-C379-48AB-99C8-0D69EB5B514E}" type="presParOf" srcId="{A9AADD9D-28FA-4661-BB4D-20605B5ACF89}" destId="{E52AB965-A7A4-4996-9A4D-53110D41BF9D}" srcOrd="10" destOrd="0" presId="urn:microsoft.com/office/officeart/2016/7/layout/RepeatingBendingProcessNew"/>
    <dgm:cxn modelId="{D1A0C108-3181-4261-A809-8517276054F0}" type="presParOf" srcId="{A9AADD9D-28FA-4661-BB4D-20605B5ACF89}" destId="{5749E35F-7A05-483D-90DF-410197315119}" srcOrd="11" destOrd="0" presId="urn:microsoft.com/office/officeart/2016/7/layout/RepeatingBendingProcessNew"/>
    <dgm:cxn modelId="{BB20EBD8-098E-49A2-99AA-A43CC39E1284}" type="presParOf" srcId="{5749E35F-7A05-483D-90DF-410197315119}" destId="{CB65E522-4EBB-460C-AAA7-314A54D4A58D}" srcOrd="0" destOrd="0" presId="urn:microsoft.com/office/officeart/2016/7/layout/RepeatingBendingProcessNew"/>
    <dgm:cxn modelId="{06A3CFEC-130F-4823-93E0-31F2AA832792}" type="presParOf" srcId="{A9AADD9D-28FA-4661-BB4D-20605B5ACF89}" destId="{CAB5E60B-38EA-4CA0-87DD-FFAD48AB3519}" srcOrd="12" destOrd="0" presId="urn:microsoft.com/office/officeart/2016/7/layout/RepeatingBendingProcessNew"/>
    <dgm:cxn modelId="{24B6C8DB-6737-44E2-99C8-870B1F2846E8}" type="presParOf" srcId="{A9AADD9D-28FA-4661-BB4D-20605B5ACF89}" destId="{60A5CE66-A143-4CBF-91C4-2DF9B4D72C4C}" srcOrd="13" destOrd="0" presId="urn:microsoft.com/office/officeart/2016/7/layout/RepeatingBendingProcessNew"/>
    <dgm:cxn modelId="{E10F28D3-C5A7-4B9C-880D-51F6EC3BDFC2}" type="presParOf" srcId="{60A5CE66-A143-4CBF-91C4-2DF9B4D72C4C}" destId="{76A68F60-30E5-4578-B498-10C0F6907FC3}" srcOrd="0" destOrd="0" presId="urn:microsoft.com/office/officeart/2016/7/layout/RepeatingBendingProcessNew"/>
    <dgm:cxn modelId="{86678D93-B16B-43E4-B191-336E5BDCEDD6}" type="presParOf" srcId="{A9AADD9D-28FA-4661-BB4D-20605B5ACF89}" destId="{BA6007B3-A4CA-4DF3-BCBA-58A551CCF487}" srcOrd="14" destOrd="0" presId="urn:microsoft.com/office/officeart/2016/7/layout/RepeatingBendingProcessNew"/>
    <dgm:cxn modelId="{BCA57FEE-84F6-48FF-A7AB-B2BABA877C52}" type="presParOf" srcId="{A9AADD9D-28FA-4661-BB4D-20605B5ACF89}" destId="{BF13CE43-13A8-4450-BE46-20D9C6CDD469}" srcOrd="15" destOrd="0" presId="urn:microsoft.com/office/officeart/2016/7/layout/RepeatingBendingProcessNew"/>
    <dgm:cxn modelId="{7AE476C8-458E-4512-81BA-9F6858B4AE67}" type="presParOf" srcId="{BF13CE43-13A8-4450-BE46-20D9C6CDD469}" destId="{8924FD7A-63E9-4AD2-910A-5F72868815B0}" srcOrd="0" destOrd="0" presId="urn:microsoft.com/office/officeart/2016/7/layout/RepeatingBendingProcessNew"/>
    <dgm:cxn modelId="{C794515F-DE05-4384-8851-90AE681F39D8}" type="presParOf" srcId="{A9AADD9D-28FA-4661-BB4D-20605B5ACF89}" destId="{441819F4-DA88-4545-A2D3-E9DD54EDCFDA}" srcOrd="16" destOrd="0" presId="urn:microsoft.com/office/officeart/2016/7/layout/RepeatingBendingProcessNew"/>
    <dgm:cxn modelId="{4DD3C052-E0FF-4869-8E40-310627179C3A}" type="presParOf" srcId="{A9AADD9D-28FA-4661-BB4D-20605B5ACF89}" destId="{FF41FCA5-CFAF-4F55-8E71-8BA52F30F49C}" srcOrd="17" destOrd="0" presId="urn:microsoft.com/office/officeart/2016/7/layout/RepeatingBendingProcessNew"/>
    <dgm:cxn modelId="{70408DD8-1CB4-4170-8D1C-B793163C1790}" type="presParOf" srcId="{FF41FCA5-CFAF-4F55-8E71-8BA52F30F49C}" destId="{64D6EC71-70B7-4BA2-A626-A5EBA2ABC0A7}" srcOrd="0" destOrd="0" presId="urn:microsoft.com/office/officeart/2016/7/layout/RepeatingBendingProcessNew"/>
    <dgm:cxn modelId="{E89FCF5B-0948-462F-830B-AE3844B6C828}" type="presParOf" srcId="{A9AADD9D-28FA-4661-BB4D-20605B5ACF89}" destId="{C898C984-C6B2-4E60-8978-5D84146319AF}" srcOrd="18" destOrd="0" presId="urn:microsoft.com/office/officeart/2016/7/layout/RepeatingBendingProcessNew"/>
    <dgm:cxn modelId="{FB8C086A-CEFF-4EF5-9F7D-C2B86E2D866E}" type="presParOf" srcId="{A9AADD9D-28FA-4661-BB4D-20605B5ACF89}" destId="{BAB3D0CB-7A8C-4A8A-A677-DC6A4630AF39}" srcOrd="19" destOrd="0" presId="urn:microsoft.com/office/officeart/2016/7/layout/RepeatingBendingProcessNew"/>
    <dgm:cxn modelId="{DF0D4C1A-9055-4618-86F0-6CCC77F337F1}" type="presParOf" srcId="{BAB3D0CB-7A8C-4A8A-A677-DC6A4630AF39}" destId="{E02D2273-D98F-4B4D-903A-33D345175D8B}" srcOrd="0" destOrd="0" presId="urn:microsoft.com/office/officeart/2016/7/layout/RepeatingBendingProcessNew"/>
    <dgm:cxn modelId="{C4C64590-1628-4F05-A6CD-AD9BF180D314}" type="presParOf" srcId="{A9AADD9D-28FA-4661-BB4D-20605B5ACF89}" destId="{8FFDA4BC-B583-47A3-9460-CBE874A1311D}" srcOrd="20" destOrd="0" presId="urn:microsoft.com/office/officeart/2016/7/layout/RepeatingBendingProcessNew"/>
    <dgm:cxn modelId="{DD66D40B-551A-4282-9979-235874E3E216}" type="presParOf" srcId="{A9AADD9D-28FA-4661-BB4D-20605B5ACF89}" destId="{8E58B272-81DA-4418-A431-E0C7C689FCFF}" srcOrd="21" destOrd="0" presId="urn:microsoft.com/office/officeart/2016/7/layout/RepeatingBendingProcessNew"/>
    <dgm:cxn modelId="{02AB7ADE-369C-409D-B853-F1737CA44EBD}" type="presParOf" srcId="{8E58B272-81DA-4418-A431-E0C7C689FCFF}" destId="{5344FFCD-7084-4216-B88C-8C18C76CD9DD}" srcOrd="0" destOrd="0" presId="urn:microsoft.com/office/officeart/2016/7/layout/RepeatingBendingProcessNew"/>
    <dgm:cxn modelId="{67C24898-33C4-49F3-9686-86849E08A4A3}" type="presParOf" srcId="{A9AADD9D-28FA-4661-BB4D-20605B5ACF89}" destId="{3643731F-F219-4205-BA5D-7BB4751C91EE}" srcOrd="22" destOrd="0" presId="urn:microsoft.com/office/officeart/2016/7/layout/RepeatingBendingProcessNew"/>
    <dgm:cxn modelId="{69F5D47E-5FD8-4560-883E-3E2CC292DEED}" type="presParOf" srcId="{A9AADD9D-28FA-4661-BB4D-20605B5ACF89}" destId="{C0727CDB-6E94-4769-AA04-6E94BD94E307}" srcOrd="23" destOrd="0" presId="urn:microsoft.com/office/officeart/2016/7/layout/RepeatingBendingProcessNew"/>
    <dgm:cxn modelId="{1E6001E9-692D-4498-93AE-FD1CB0C296CB}" type="presParOf" srcId="{C0727CDB-6E94-4769-AA04-6E94BD94E307}" destId="{8A523F48-B105-4792-B252-76C34E0522A3}" srcOrd="0" destOrd="0" presId="urn:microsoft.com/office/officeart/2016/7/layout/RepeatingBendingProcessNew"/>
    <dgm:cxn modelId="{2ADCCFB5-C6DA-4325-AC4C-96193F4960CF}" type="presParOf" srcId="{A9AADD9D-28FA-4661-BB4D-20605B5ACF89}" destId="{1F0F1B83-28C0-4EE7-9810-45D02F137633}" srcOrd="24" destOrd="0" presId="urn:microsoft.com/office/officeart/2016/7/layout/RepeatingBendingProcessNew"/>
    <dgm:cxn modelId="{18C957DD-D8B6-4110-BB23-6B031D3C3176}" type="presParOf" srcId="{A9AADD9D-28FA-4661-BB4D-20605B5ACF89}" destId="{46356132-949A-4F17-85C9-1A7308599AB7}" srcOrd="25" destOrd="0" presId="urn:microsoft.com/office/officeart/2016/7/layout/RepeatingBendingProcessNew"/>
    <dgm:cxn modelId="{5E468D6A-37AE-432B-BC83-F9C7DE006EB4}" type="presParOf" srcId="{46356132-949A-4F17-85C9-1A7308599AB7}" destId="{0864F695-A34F-48E2-A169-5C49BF620EED}" srcOrd="0" destOrd="0" presId="urn:microsoft.com/office/officeart/2016/7/layout/RepeatingBendingProcessNew"/>
    <dgm:cxn modelId="{0E83BB43-337D-4B62-A626-58A7E5411750}" type="presParOf" srcId="{A9AADD9D-28FA-4661-BB4D-20605B5ACF89}" destId="{5D210BF3-4153-4632-9C04-F6802F63856F}" srcOrd="26" destOrd="0" presId="urn:microsoft.com/office/officeart/2016/7/layout/RepeatingBendingProcessNew"/>
    <dgm:cxn modelId="{81574C3F-A250-4BDC-A2C7-D172B64E6656}" type="presParOf" srcId="{A9AADD9D-28FA-4661-BB4D-20605B5ACF89}" destId="{6540F719-5144-4FA5-9087-B5E27F717A0C}" srcOrd="27" destOrd="0" presId="urn:microsoft.com/office/officeart/2016/7/layout/RepeatingBendingProcessNew"/>
    <dgm:cxn modelId="{0A919BC0-08FC-4904-95D3-92F268A08CAD}" type="presParOf" srcId="{6540F719-5144-4FA5-9087-B5E27F717A0C}" destId="{AE23D235-D8A3-4816-B28F-CD1F4F88ACE3}" srcOrd="0" destOrd="0" presId="urn:microsoft.com/office/officeart/2016/7/layout/RepeatingBendingProcessNew"/>
    <dgm:cxn modelId="{AF270B46-844B-4060-9842-8B930FA494C6}" type="presParOf" srcId="{A9AADD9D-28FA-4661-BB4D-20605B5ACF89}" destId="{6B82C2C1-F869-4A41-8EEE-92D2FAD1FAAD}" srcOrd="2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E9F3A7-5149-4558-93F5-F0F4018FDF68}"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482DB2E-571A-4358-B75B-0F70B56018CD}">
      <dgm:prSet/>
      <dgm:spPr/>
      <dgm:t>
        <a:bodyPr/>
        <a:lstStyle/>
        <a:p>
          <a:r>
            <a:rPr lang="en-US"/>
            <a:t>Investigating the mechanism of injury</a:t>
          </a:r>
        </a:p>
      </dgm:t>
    </dgm:pt>
    <dgm:pt modelId="{221CF3E4-8BF5-4CEE-95B0-0BB82ABE4E4E}" type="parTrans" cxnId="{0D069A99-3FBA-4B6D-B844-F676D971F218}">
      <dgm:prSet/>
      <dgm:spPr/>
      <dgm:t>
        <a:bodyPr/>
        <a:lstStyle/>
        <a:p>
          <a:endParaRPr lang="en-US"/>
        </a:p>
      </dgm:t>
    </dgm:pt>
    <dgm:pt modelId="{BDFEE219-B00B-4114-AAB7-AFD52B895E60}" type="sibTrans" cxnId="{0D069A99-3FBA-4B6D-B844-F676D971F218}">
      <dgm:prSet/>
      <dgm:spPr/>
      <dgm:t>
        <a:bodyPr/>
        <a:lstStyle/>
        <a:p>
          <a:endParaRPr lang="en-US"/>
        </a:p>
      </dgm:t>
    </dgm:pt>
    <dgm:pt modelId="{5553DC1F-96A9-4537-99FF-089A64814C97}">
      <dgm:prSet/>
      <dgm:spPr/>
      <dgm:t>
        <a:bodyPr/>
        <a:lstStyle/>
        <a:p>
          <a:r>
            <a:rPr lang="en-US"/>
            <a:t>Must be preserved</a:t>
          </a:r>
        </a:p>
      </dgm:t>
    </dgm:pt>
    <dgm:pt modelId="{92D7759B-C096-46A1-96FC-34DCED1BD864}" type="parTrans" cxnId="{DAF18846-A93A-4358-9B0D-0D07B102C61D}">
      <dgm:prSet/>
      <dgm:spPr/>
      <dgm:t>
        <a:bodyPr/>
        <a:lstStyle/>
        <a:p>
          <a:endParaRPr lang="en-US"/>
        </a:p>
      </dgm:t>
    </dgm:pt>
    <dgm:pt modelId="{F1A322EE-E56B-4A20-9511-B93B9ECDE740}" type="sibTrans" cxnId="{DAF18846-A93A-4358-9B0D-0D07B102C61D}">
      <dgm:prSet/>
      <dgm:spPr/>
      <dgm:t>
        <a:bodyPr/>
        <a:lstStyle/>
        <a:p>
          <a:endParaRPr lang="en-US"/>
        </a:p>
      </dgm:t>
    </dgm:pt>
    <dgm:pt modelId="{A20696A7-50F5-4BF0-855B-99C3905A132D}">
      <dgm:prSet/>
      <dgm:spPr/>
      <dgm:t>
        <a:bodyPr/>
        <a:lstStyle/>
        <a:p>
          <a:r>
            <a:rPr lang="en-US"/>
            <a:t>Must be produced</a:t>
          </a:r>
        </a:p>
      </dgm:t>
    </dgm:pt>
    <dgm:pt modelId="{B0AAF503-4B68-48D1-803D-206913039D0B}" type="parTrans" cxnId="{2E7E4A84-78A7-4BFD-942C-D8B825E13322}">
      <dgm:prSet/>
      <dgm:spPr/>
      <dgm:t>
        <a:bodyPr/>
        <a:lstStyle/>
        <a:p>
          <a:endParaRPr lang="en-US"/>
        </a:p>
      </dgm:t>
    </dgm:pt>
    <dgm:pt modelId="{5FC018D5-ED1A-4100-B1B9-60FC1B5E2029}" type="sibTrans" cxnId="{2E7E4A84-78A7-4BFD-942C-D8B825E13322}">
      <dgm:prSet/>
      <dgm:spPr/>
      <dgm:t>
        <a:bodyPr/>
        <a:lstStyle/>
        <a:p>
          <a:endParaRPr lang="en-US"/>
        </a:p>
      </dgm:t>
    </dgm:pt>
    <dgm:pt modelId="{BD2ACA72-524D-4604-A998-2A8F8F7AF785}" type="pres">
      <dgm:prSet presAssocID="{68E9F3A7-5149-4558-93F5-F0F4018FDF68}" presName="hierChild1" presStyleCnt="0">
        <dgm:presLayoutVars>
          <dgm:chPref val="1"/>
          <dgm:dir/>
          <dgm:animOne val="branch"/>
          <dgm:animLvl val="lvl"/>
          <dgm:resizeHandles/>
        </dgm:presLayoutVars>
      </dgm:prSet>
      <dgm:spPr/>
    </dgm:pt>
    <dgm:pt modelId="{40D3B4D7-A401-45D6-9731-37A653D1D41D}" type="pres">
      <dgm:prSet presAssocID="{7482DB2E-571A-4358-B75B-0F70B56018CD}" presName="hierRoot1" presStyleCnt="0"/>
      <dgm:spPr/>
    </dgm:pt>
    <dgm:pt modelId="{52E14171-6743-41E0-8D82-4297C0C72EED}" type="pres">
      <dgm:prSet presAssocID="{7482DB2E-571A-4358-B75B-0F70B56018CD}" presName="composite" presStyleCnt="0"/>
      <dgm:spPr/>
    </dgm:pt>
    <dgm:pt modelId="{7D51F962-27CE-447F-A804-31426E071614}" type="pres">
      <dgm:prSet presAssocID="{7482DB2E-571A-4358-B75B-0F70B56018CD}" presName="background" presStyleLbl="node0" presStyleIdx="0" presStyleCnt="3"/>
      <dgm:spPr/>
    </dgm:pt>
    <dgm:pt modelId="{59A68514-0302-4CEE-A668-1A85C47DA8E5}" type="pres">
      <dgm:prSet presAssocID="{7482DB2E-571A-4358-B75B-0F70B56018CD}" presName="text" presStyleLbl="fgAcc0" presStyleIdx="0" presStyleCnt="3">
        <dgm:presLayoutVars>
          <dgm:chPref val="3"/>
        </dgm:presLayoutVars>
      </dgm:prSet>
      <dgm:spPr/>
    </dgm:pt>
    <dgm:pt modelId="{7275094C-5BDF-47F3-A6A9-7CFFEF145C18}" type="pres">
      <dgm:prSet presAssocID="{7482DB2E-571A-4358-B75B-0F70B56018CD}" presName="hierChild2" presStyleCnt="0"/>
      <dgm:spPr/>
    </dgm:pt>
    <dgm:pt modelId="{B72493C1-45F2-4F70-8391-0C39056146B0}" type="pres">
      <dgm:prSet presAssocID="{5553DC1F-96A9-4537-99FF-089A64814C97}" presName="hierRoot1" presStyleCnt="0"/>
      <dgm:spPr/>
    </dgm:pt>
    <dgm:pt modelId="{DC90D474-1E78-40E7-825E-A8CFDEA66ABA}" type="pres">
      <dgm:prSet presAssocID="{5553DC1F-96A9-4537-99FF-089A64814C97}" presName="composite" presStyleCnt="0"/>
      <dgm:spPr/>
    </dgm:pt>
    <dgm:pt modelId="{D1B93D1F-AE60-43F1-B08E-D2F9B4D5ED0B}" type="pres">
      <dgm:prSet presAssocID="{5553DC1F-96A9-4537-99FF-089A64814C97}" presName="background" presStyleLbl="node0" presStyleIdx="1" presStyleCnt="3"/>
      <dgm:spPr/>
    </dgm:pt>
    <dgm:pt modelId="{775E2119-3623-444F-9304-302E8BCDB5CA}" type="pres">
      <dgm:prSet presAssocID="{5553DC1F-96A9-4537-99FF-089A64814C97}" presName="text" presStyleLbl="fgAcc0" presStyleIdx="1" presStyleCnt="3">
        <dgm:presLayoutVars>
          <dgm:chPref val="3"/>
        </dgm:presLayoutVars>
      </dgm:prSet>
      <dgm:spPr/>
    </dgm:pt>
    <dgm:pt modelId="{A26D959D-7AF0-41D6-BBDF-F85FBF7B357C}" type="pres">
      <dgm:prSet presAssocID="{5553DC1F-96A9-4537-99FF-089A64814C97}" presName="hierChild2" presStyleCnt="0"/>
      <dgm:spPr/>
    </dgm:pt>
    <dgm:pt modelId="{D7711065-E51C-44E0-A7E4-5CF1FD9D7FD9}" type="pres">
      <dgm:prSet presAssocID="{A20696A7-50F5-4BF0-855B-99C3905A132D}" presName="hierRoot1" presStyleCnt="0"/>
      <dgm:spPr/>
    </dgm:pt>
    <dgm:pt modelId="{47363616-BBFA-4F1D-83FC-879E0A1625E7}" type="pres">
      <dgm:prSet presAssocID="{A20696A7-50F5-4BF0-855B-99C3905A132D}" presName="composite" presStyleCnt="0"/>
      <dgm:spPr/>
    </dgm:pt>
    <dgm:pt modelId="{9354CB20-0C0C-4779-8528-CE1715F78AA9}" type="pres">
      <dgm:prSet presAssocID="{A20696A7-50F5-4BF0-855B-99C3905A132D}" presName="background" presStyleLbl="node0" presStyleIdx="2" presStyleCnt="3"/>
      <dgm:spPr/>
    </dgm:pt>
    <dgm:pt modelId="{295F9835-A619-4D2A-9490-1C55F6EA19E1}" type="pres">
      <dgm:prSet presAssocID="{A20696A7-50F5-4BF0-855B-99C3905A132D}" presName="text" presStyleLbl="fgAcc0" presStyleIdx="2" presStyleCnt="3">
        <dgm:presLayoutVars>
          <dgm:chPref val="3"/>
        </dgm:presLayoutVars>
      </dgm:prSet>
      <dgm:spPr/>
    </dgm:pt>
    <dgm:pt modelId="{36EA925E-E000-4071-B972-88D25A789155}" type="pres">
      <dgm:prSet presAssocID="{A20696A7-50F5-4BF0-855B-99C3905A132D}" presName="hierChild2" presStyleCnt="0"/>
      <dgm:spPr/>
    </dgm:pt>
  </dgm:ptLst>
  <dgm:cxnLst>
    <dgm:cxn modelId="{587B7500-AFBA-45F3-82A6-F5572F85B044}" type="presOf" srcId="{5553DC1F-96A9-4537-99FF-089A64814C97}" destId="{775E2119-3623-444F-9304-302E8BCDB5CA}" srcOrd="0" destOrd="0" presId="urn:microsoft.com/office/officeart/2005/8/layout/hierarchy1"/>
    <dgm:cxn modelId="{DAF18846-A93A-4358-9B0D-0D07B102C61D}" srcId="{68E9F3A7-5149-4558-93F5-F0F4018FDF68}" destId="{5553DC1F-96A9-4537-99FF-089A64814C97}" srcOrd="1" destOrd="0" parTransId="{92D7759B-C096-46A1-96FC-34DCED1BD864}" sibTransId="{F1A322EE-E56B-4A20-9511-B93B9ECDE740}"/>
    <dgm:cxn modelId="{BD68D679-26B3-42DE-8B8C-76BE54AE979C}" type="presOf" srcId="{7482DB2E-571A-4358-B75B-0F70B56018CD}" destId="{59A68514-0302-4CEE-A668-1A85C47DA8E5}" srcOrd="0" destOrd="0" presId="urn:microsoft.com/office/officeart/2005/8/layout/hierarchy1"/>
    <dgm:cxn modelId="{2E7E4A84-78A7-4BFD-942C-D8B825E13322}" srcId="{68E9F3A7-5149-4558-93F5-F0F4018FDF68}" destId="{A20696A7-50F5-4BF0-855B-99C3905A132D}" srcOrd="2" destOrd="0" parTransId="{B0AAF503-4B68-48D1-803D-206913039D0B}" sibTransId="{5FC018D5-ED1A-4100-B1B9-60FC1B5E2029}"/>
    <dgm:cxn modelId="{0D069A99-3FBA-4B6D-B844-F676D971F218}" srcId="{68E9F3A7-5149-4558-93F5-F0F4018FDF68}" destId="{7482DB2E-571A-4358-B75B-0F70B56018CD}" srcOrd="0" destOrd="0" parTransId="{221CF3E4-8BF5-4CEE-95B0-0BB82ABE4E4E}" sibTransId="{BDFEE219-B00B-4114-AAB7-AFD52B895E60}"/>
    <dgm:cxn modelId="{97DBDEA1-AF2A-45CE-95D0-B18E9691E6DF}" type="presOf" srcId="{68E9F3A7-5149-4558-93F5-F0F4018FDF68}" destId="{BD2ACA72-524D-4604-A998-2A8F8F7AF785}" srcOrd="0" destOrd="0" presId="urn:microsoft.com/office/officeart/2005/8/layout/hierarchy1"/>
    <dgm:cxn modelId="{3B0BD1A7-E95E-4310-AAD5-801A2F7CFAA7}" type="presOf" srcId="{A20696A7-50F5-4BF0-855B-99C3905A132D}" destId="{295F9835-A619-4D2A-9490-1C55F6EA19E1}" srcOrd="0" destOrd="0" presId="urn:microsoft.com/office/officeart/2005/8/layout/hierarchy1"/>
    <dgm:cxn modelId="{657D1BB5-4671-4278-BC9B-1A3B10D053B2}" type="presParOf" srcId="{BD2ACA72-524D-4604-A998-2A8F8F7AF785}" destId="{40D3B4D7-A401-45D6-9731-37A653D1D41D}" srcOrd="0" destOrd="0" presId="urn:microsoft.com/office/officeart/2005/8/layout/hierarchy1"/>
    <dgm:cxn modelId="{1D92F1E1-0305-4D7A-9D4A-66C3F186CBFE}" type="presParOf" srcId="{40D3B4D7-A401-45D6-9731-37A653D1D41D}" destId="{52E14171-6743-41E0-8D82-4297C0C72EED}" srcOrd="0" destOrd="0" presId="urn:microsoft.com/office/officeart/2005/8/layout/hierarchy1"/>
    <dgm:cxn modelId="{B31F9B3A-1FB9-4E7C-AA0F-E6F157A88AF0}" type="presParOf" srcId="{52E14171-6743-41E0-8D82-4297C0C72EED}" destId="{7D51F962-27CE-447F-A804-31426E071614}" srcOrd="0" destOrd="0" presId="urn:microsoft.com/office/officeart/2005/8/layout/hierarchy1"/>
    <dgm:cxn modelId="{D3989024-C014-4501-9C45-6AB8BE7E3C31}" type="presParOf" srcId="{52E14171-6743-41E0-8D82-4297C0C72EED}" destId="{59A68514-0302-4CEE-A668-1A85C47DA8E5}" srcOrd="1" destOrd="0" presId="urn:microsoft.com/office/officeart/2005/8/layout/hierarchy1"/>
    <dgm:cxn modelId="{158D95D9-2E81-40D1-9B8C-EB860893144C}" type="presParOf" srcId="{40D3B4D7-A401-45D6-9731-37A653D1D41D}" destId="{7275094C-5BDF-47F3-A6A9-7CFFEF145C18}" srcOrd="1" destOrd="0" presId="urn:microsoft.com/office/officeart/2005/8/layout/hierarchy1"/>
    <dgm:cxn modelId="{7F307C08-F65A-4923-8280-31E7343490F2}" type="presParOf" srcId="{BD2ACA72-524D-4604-A998-2A8F8F7AF785}" destId="{B72493C1-45F2-4F70-8391-0C39056146B0}" srcOrd="1" destOrd="0" presId="urn:microsoft.com/office/officeart/2005/8/layout/hierarchy1"/>
    <dgm:cxn modelId="{6159C6FC-D49A-4C15-963D-6EC6E7B3F3F7}" type="presParOf" srcId="{B72493C1-45F2-4F70-8391-0C39056146B0}" destId="{DC90D474-1E78-40E7-825E-A8CFDEA66ABA}" srcOrd="0" destOrd="0" presId="urn:microsoft.com/office/officeart/2005/8/layout/hierarchy1"/>
    <dgm:cxn modelId="{92955A50-DD82-4A94-BA96-C5FCE4D34B14}" type="presParOf" srcId="{DC90D474-1E78-40E7-825E-A8CFDEA66ABA}" destId="{D1B93D1F-AE60-43F1-B08E-D2F9B4D5ED0B}" srcOrd="0" destOrd="0" presId="urn:microsoft.com/office/officeart/2005/8/layout/hierarchy1"/>
    <dgm:cxn modelId="{14C037EA-844E-449A-B6D5-F7A37240AE51}" type="presParOf" srcId="{DC90D474-1E78-40E7-825E-A8CFDEA66ABA}" destId="{775E2119-3623-444F-9304-302E8BCDB5CA}" srcOrd="1" destOrd="0" presId="urn:microsoft.com/office/officeart/2005/8/layout/hierarchy1"/>
    <dgm:cxn modelId="{7DD0F954-0B41-41F9-9807-515051A5F258}" type="presParOf" srcId="{B72493C1-45F2-4F70-8391-0C39056146B0}" destId="{A26D959D-7AF0-41D6-BBDF-F85FBF7B357C}" srcOrd="1" destOrd="0" presId="urn:microsoft.com/office/officeart/2005/8/layout/hierarchy1"/>
    <dgm:cxn modelId="{951B19F3-9FF2-4734-8CC5-74D5DCEB1161}" type="presParOf" srcId="{BD2ACA72-524D-4604-A998-2A8F8F7AF785}" destId="{D7711065-E51C-44E0-A7E4-5CF1FD9D7FD9}" srcOrd="2" destOrd="0" presId="urn:microsoft.com/office/officeart/2005/8/layout/hierarchy1"/>
    <dgm:cxn modelId="{074E63CC-CFC3-42A2-8D0B-0F959D9FBACA}" type="presParOf" srcId="{D7711065-E51C-44E0-A7E4-5CF1FD9D7FD9}" destId="{47363616-BBFA-4F1D-83FC-879E0A1625E7}" srcOrd="0" destOrd="0" presId="urn:microsoft.com/office/officeart/2005/8/layout/hierarchy1"/>
    <dgm:cxn modelId="{3641E803-24FA-4EE3-B155-91A337D34BB3}" type="presParOf" srcId="{47363616-BBFA-4F1D-83FC-879E0A1625E7}" destId="{9354CB20-0C0C-4779-8528-CE1715F78AA9}" srcOrd="0" destOrd="0" presId="urn:microsoft.com/office/officeart/2005/8/layout/hierarchy1"/>
    <dgm:cxn modelId="{E5A2D17F-93C6-433E-9E74-709C4C040C61}" type="presParOf" srcId="{47363616-BBFA-4F1D-83FC-879E0A1625E7}" destId="{295F9835-A619-4D2A-9490-1C55F6EA19E1}" srcOrd="1" destOrd="0" presId="urn:microsoft.com/office/officeart/2005/8/layout/hierarchy1"/>
    <dgm:cxn modelId="{B17FEC03-8926-4D81-BAD5-2E34BEF77FFF}" type="presParOf" srcId="{D7711065-E51C-44E0-A7E4-5CF1FD9D7FD9}" destId="{36EA925E-E000-4071-B972-88D25A78915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D7E390-9769-4983-94B6-293017040E9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5A07F11-138F-4EAB-8744-67E5F8657297}">
      <dgm:prSet/>
      <dgm:spPr/>
      <dgm:t>
        <a:bodyPr/>
        <a:lstStyle/>
        <a:p>
          <a:r>
            <a:rPr lang="en-US"/>
            <a:t>Must be simultaneously produced to opposing counsel and provider</a:t>
          </a:r>
        </a:p>
      </dgm:t>
    </dgm:pt>
    <dgm:pt modelId="{C0C4494B-6C79-478F-9982-43C16887BB83}" type="parTrans" cxnId="{93294DE3-A5B7-4B4F-90BB-672379C74767}">
      <dgm:prSet/>
      <dgm:spPr/>
      <dgm:t>
        <a:bodyPr/>
        <a:lstStyle/>
        <a:p>
          <a:endParaRPr lang="en-US"/>
        </a:p>
      </dgm:t>
    </dgm:pt>
    <dgm:pt modelId="{5C9AD487-2754-43CC-B27E-2AF18960C3EC}" type="sibTrans" cxnId="{93294DE3-A5B7-4B4F-90BB-672379C74767}">
      <dgm:prSet/>
      <dgm:spPr/>
      <dgm:t>
        <a:bodyPr/>
        <a:lstStyle/>
        <a:p>
          <a:endParaRPr lang="en-US"/>
        </a:p>
      </dgm:t>
    </dgm:pt>
    <dgm:pt modelId="{F6F28A95-3006-417B-A1C1-ABE35D0AD239}">
      <dgm:prSet/>
      <dgm:spPr/>
      <dgm:t>
        <a:bodyPr/>
        <a:lstStyle/>
        <a:p>
          <a:r>
            <a:rPr lang="en-US"/>
            <a:t>Anticipated that it will have an impact on the patient/physician relationship</a:t>
          </a:r>
        </a:p>
      </dgm:t>
    </dgm:pt>
    <dgm:pt modelId="{FB3D6FFB-88AB-46EF-858F-7CBFED7E7DEF}" type="parTrans" cxnId="{5B037C74-FCEA-4EC9-A9E5-4D64D3E1DAC4}">
      <dgm:prSet/>
      <dgm:spPr/>
      <dgm:t>
        <a:bodyPr/>
        <a:lstStyle/>
        <a:p>
          <a:endParaRPr lang="en-US"/>
        </a:p>
      </dgm:t>
    </dgm:pt>
    <dgm:pt modelId="{DB88BDE6-E591-46F6-B752-1579CF117328}" type="sibTrans" cxnId="{5B037C74-FCEA-4EC9-A9E5-4D64D3E1DAC4}">
      <dgm:prSet/>
      <dgm:spPr/>
      <dgm:t>
        <a:bodyPr/>
        <a:lstStyle/>
        <a:p>
          <a:endParaRPr lang="en-US"/>
        </a:p>
      </dgm:t>
    </dgm:pt>
    <dgm:pt modelId="{ECF824F9-4542-4BE8-B5F3-AA109AC907E2}">
      <dgm:prSet/>
      <dgm:spPr/>
      <dgm:t>
        <a:bodyPr/>
        <a:lstStyle/>
        <a:p>
          <a:r>
            <a:rPr lang="en-US"/>
            <a:t>Must disclose video and report timely</a:t>
          </a:r>
        </a:p>
      </dgm:t>
    </dgm:pt>
    <dgm:pt modelId="{65816B73-8E5A-42A6-8079-C7A9DA81FB47}" type="parTrans" cxnId="{06209437-BCC9-493E-9812-04FA0A2EBE63}">
      <dgm:prSet/>
      <dgm:spPr/>
      <dgm:t>
        <a:bodyPr/>
        <a:lstStyle/>
        <a:p>
          <a:endParaRPr lang="en-US"/>
        </a:p>
      </dgm:t>
    </dgm:pt>
    <dgm:pt modelId="{C9E92BC2-07A0-4C0D-B661-7DC6AB0F749B}" type="sibTrans" cxnId="{06209437-BCC9-493E-9812-04FA0A2EBE63}">
      <dgm:prSet/>
      <dgm:spPr/>
      <dgm:t>
        <a:bodyPr/>
        <a:lstStyle/>
        <a:p>
          <a:endParaRPr lang="en-US"/>
        </a:p>
      </dgm:t>
    </dgm:pt>
    <dgm:pt modelId="{28135969-300B-413F-B359-4504BB3F85AA}" type="pres">
      <dgm:prSet presAssocID="{E7D7E390-9769-4983-94B6-293017040E9B}" presName="root" presStyleCnt="0">
        <dgm:presLayoutVars>
          <dgm:dir/>
          <dgm:resizeHandles val="exact"/>
        </dgm:presLayoutVars>
      </dgm:prSet>
      <dgm:spPr/>
    </dgm:pt>
    <dgm:pt modelId="{7F1E7D70-39D7-4CC6-B20F-61EEFE9B8D16}" type="pres">
      <dgm:prSet presAssocID="{25A07F11-138F-4EAB-8744-67E5F8657297}" presName="compNode" presStyleCnt="0"/>
      <dgm:spPr/>
    </dgm:pt>
    <dgm:pt modelId="{75B82846-6F9C-4AF2-8AFD-318EDB9B940C}" type="pres">
      <dgm:prSet presAssocID="{25A07F11-138F-4EAB-8744-67E5F8657297}" presName="bgRect" presStyleLbl="bgShp" presStyleIdx="0" presStyleCnt="3"/>
      <dgm:spPr/>
    </dgm:pt>
    <dgm:pt modelId="{C99D71AE-9137-4406-A86E-9658945B6538}" type="pres">
      <dgm:prSet presAssocID="{25A07F11-138F-4EAB-8744-67E5F865729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2CD32682-294C-4DBB-BF87-E07B63F358BE}" type="pres">
      <dgm:prSet presAssocID="{25A07F11-138F-4EAB-8744-67E5F8657297}" presName="spaceRect" presStyleCnt="0"/>
      <dgm:spPr/>
    </dgm:pt>
    <dgm:pt modelId="{542319FA-12CB-4C71-9355-1AB627A22169}" type="pres">
      <dgm:prSet presAssocID="{25A07F11-138F-4EAB-8744-67E5F8657297}" presName="parTx" presStyleLbl="revTx" presStyleIdx="0" presStyleCnt="3">
        <dgm:presLayoutVars>
          <dgm:chMax val="0"/>
          <dgm:chPref val="0"/>
        </dgm:presLayoutVars>
      </dgm:prSet>
      <dgm:spPr/>
    </dgm:pt>
    <dgm:pt modelId="{6146BFD1-0D5F-4D76-BF1F-FFE932CB25AE}" type="pres">
      <dgm:prSet presAssocID="{5C9AD487-2754-43CC-B27E-2AF18960C3EC}" presName="sibTrans" presStyleCnt="0"/>
      <dgm:spPr/>
    </dgm:pt>
    <dgm:pt modelId="{AA953461-1FC7-4966-8AB0-150B5C9C42DE}" type="pres">
      <dgm:prSet presAssocID="{F6F28A95-3006-417B-A1C1-ABE35D0AD239}" presName="compNode" presStyleCnt="0"/>
      <dgm:spPr/>
    </dgm:pt>
    <dgm:pt modelId="{C8936BF1-CC01-4272-86C5-BFD6AB754D63}" type="pres">
      <dgm:prSet presAssocID="{F6F28A95-3006-417B-A1C1-ABE35D0AD239}" presName="bgRect" presStyleLbl="bgShp" presStyleIdx="1" presStyleCnt="3"/>
      <dgm:spPr/>
    </dgm:pt>
    <dgm:pt modelId="{5B76B489-B3B4-47E1-A212-2869099D1C1B}" type="pres">
      <dgm:prSet presAssocID="{F6F28A95-3006-417B-A1C1-ABE35D0AD23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FF2D535E-5824-4C47-A021-2010299BF98C}" type="pres">
      <dgm:prSet presAssocID="{F6F28A95-3006-417B-A1C1-ABE35D0AD239}" presName="spaceRect" presStyleCnt="0"/>
      <dgm:spPr/>
    </dgm:pt>
    <dgm:pt modelId="{3B3AB5B3-3226-43B7-BE89-6F485C801A89}" type="pres">
      <dgm:prSet presAssocID="{F6F28A95-3006-417B-A1C1-ABE35D0AD239}" presName="parTx" presStyleLbl="revTx" presStyleIdx="1" presStyleCnt="3">
        <dgm:presLayoutVars>
          <dgm:chMax val="0"/>
          <dgm:chPref val="0"/>
        </dgm:presLayoutVars>
      </dgm:prSet>
      <dgm:spPr/>
    </dgm:pt>
    <dgm:pt modelId="{25CE6421-E123-4E5D-90A3-E186DA364022}" type="pres">
      <dgm:prSet presAssocID="{DB88BDE6-E591-46F6-B752-1579CF117328}" presName="sibTrans" presStyleCnt="0"/>
      <dgm:spPr/>
    </dgm:pt>
    <dgm:pt modelId="{B2CC9AEF-C819-47A0-B6B0-5CB768F68F35}" type="pres">
      <dgm:prSet presAssocID="{ECF824F9-4542-4BE8-B5F3-AA109AC907E2}" presName="compNode" presStyleCnt="0"/>
      <dgm:spPr/>
    </dgm:pt>
    <dgm:pt modelId="{BF95DF65-A1B0-42D7-923B-AB6C38DD2FD2}" type="pres">
      <dgm:prSet presAssocID="{ECF824F9-4542-4BE8-B5F3-AA109AC907E2}" presName="bgRect" presStyleLbl="bgShp" presStyleIdx="2" presStyleCnt="3"/>
      <dgm:spPr/>
    </dgm:pt>
    <dgm:pt modelId="{B6337F98-871E-45A2-8881-7626AEAF8EAA}" type="pres">
      <dgm:prSet presAssocID="{ECF824F9-4542-4BE8-B5F3-AA109AC907E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ideo camera"/>
        </a:ext>
      </dgm:extLst>
    </dgm:pt>
    <dgm:pt modelId="{46F4609C-380A-4DBF-BCA0-6F2A6E4650AF}" type="pres">
      <dgm:prSet presAssocID="{ECF824F9-4542-4BE8-B5F3-AA109AC907E2}" presName="spaceRect" presStyleCnt="0"/>
      <dgm:spPr/>
    </dgm:pt>
    <dgm:pt modelId="{1E94613F-A83A-4572-A998-89E4B27DBE32}" type="pres">
      <dgm:prSet presAssocID="{ECF824F9-4542-4BE8-B5F3-AA109AC907E2}" presName="parTx" presStyleLbl="revTx" presStyleIdx="2" presStyleCnt="3">
        <dgm:presLayoutVars>
          <dgm:chMax val="0"/>
          <dgm:chPref val="0"/>
        </dgm:presLayoutVars>
      </dgm:prSet>
      <dgm:spPr/>
    </dgm:pt>
  </dgm:ptLst>
  <dgm:cxnLst>
    <dgm:cxn modelId="{17F5CD11-6890-493F-8756-EF7992DC4EE2}" type="presOf" srcId="{ECF824F9-4542-4BE8-B5F3-AA109AC907E2}" destId="{1E94613F-A83A-4572-A998-89E4B27DBE32}" srcOrd="0" destOrd="0" presId="urn:microsoft.com/office/officeart/2018/2/layout/IconVerticalSolidList"/>
    <dgm:cxn modelId="{06209437-BCC9-493E-9812-04FA0A2EBE63}" srcId="{E7D7E390-9769-4983-94B6-293017040E9B}" destId="{ECF824F9-4542-4BE8-B5F3-AA109AC907E2}" srcOrd="2" destOrd="0" parTransId="{65816B73-8E5A-42A6-8079-C7A9DA81FB47}" sibTransId="{C9E92BC2-07A0-4C0D-B661-7DC6AB0F749B}"/>
    <dgm:cxn modelId="{6825473F-3A54-4722-AD9D-2619C3A692E6}" type="presOf" srcId="{F6F28A95-3006-417B-A1C1-ABE35D0AD239}" destId="{3B3AB5B3-3226-43B7-BE89-6F485C801A89}" srcOrd="0" destOrd="0" presId="urn:microsoft.com/office/officeart/2018/2/layout/IconVerticalSolidList"/>
    <dgm:cxn modelId="{5B037C74-FCEA-4EC9-A9E5-4D64D3E1DAC4}" srcId="{E7D7E390-9769-4983-94B6-293017040E9B}" destId="{F6F28A95-3006-417B-A1C1-ABE35D0AD239}" srcOrd="1" destOrd="0" parTransId="{FB3D6FFB-88AB-46EF-858F-7CBFED7E7DEF}" sibTransId="{DB88BDE6-E591-46F6-B752-1579CF117328}"/>
    <dgm:cxn modelId="{2060A979-F1ED-49A2-87FE-DF47A3A27479}" type="presOf" srcId="{E7D7E390-9769-4983-94B6-293017040E9B}" destId="{28135969-300B-413F-B359-4504BB3F85AA}" srcOrd="0" destOrd="0" presId="urn:microsoft.com/office/officeart/2018/2/layout/IconVerticalSolidList"/>
    <dgm:cxn modelId="{93294DE3-A5B7-4B4F-90BB-672379C74767}" srcId="{E7D7E390-9769-4983-94B6-293017040E9B}" destId="{25A07F11-138F-4EAB-8744-67E5F8657297}" srcOrd="0" destOrd="0" parTransId="{C0C4494B-6C79-478F-9982-43C16887BB83}" sibTransId="{5C9AD487-2754-43CC-B27E-2AF18960C3EC}"/>
    <dgm:cxn modelId="{73F90DE9-71C1-439B-9347-B314714CD2AD}" type="presOf" srcId="{25A07F11-138F-4EAB-8744-67E5F8657297}" destId="{542319FA-12CB-4C71-9355-1AB627A22169}" srcOrd="0" destOrd="0" presId="urn:microsoft.com/office/officeart/2018/2/layout/IconVerticalSolidList"/>
    <dgm:cxn modelId="{CE2C48C2-2966-4BCF-B8AF-F0D83FF330CB}" type="presParOf" srcId="{28135969-300B-413F-B359-4504BB3F85AA}" destId="{7F1E7D70-39D7-4CC6-B20F-61EEFE9B8D16}" srcOrd="0" destOrd="0" presId="urn:microsoft.com/office/officeart/2018/2/layout/IconVerticalSolidList"/>
    <dgm:cxn modelId="{586298DD-41A2-4B65-93C3-1510769FF1B5}" type="presParOf" srcId="{7F1E7D70-39D7-4CC6-B20F-61EEFE9B8D16}" destId="{75B82846-6F9C-4AF2-8AFD-318EDB9B940C}" srcOrd="0" destOrd="0" presId="urn:microsoft.com/office/officeart/2018/2/layout/IconVerticalSolidList"/>
    <dgm:cxn modelId="{6FF431C6-781D-49E3-9B82-23A591797F79}" type="presParOf" srcId="{7F1E7D70-39D7-4CC6-B20F-61EEFE9B8D16}" destId="{C99D71AE-9137-4406-A86E-9658945B6538}" srcOrd="1" destOrd="0" presId="urn:microsoft.com/office/officeart/2018/2/layout/IconVerticalSolidList"/>
    <dgm:cxn modelId="{C62FD2AC-E3CC-483A-BD96-775EE25DB2BB}" type="presParOf" srcId="{7F1E7D70-39D7-4CC6-B20F-61EEFE9B8D16}" destId="{2CD32682-294C-4DBB-BF87-E07B63F358BE}" srcOrd="2" destOrd="0" presId="urn:microsoft.com/office/officeart/2018/2/layout/IconVerticalSolidList"/>
    <dgm:cxn modelId="{017F1A89-D3A9-4B72-BF31-8A977587E5BB}" type="presParOf" srcId="{7F1E7D70-39D7-4CC6-B20F-61EEFE9B8D16}" destId="{542319FA-12CB-4C71-9355-1AB627A22169}" srcOrd="3" destOrd="0" presId="urn:microsoft.com/office/officeart/2018/2/layout/IconVerticalSolidList"/>
    <dgm:cxn modelId="{1DB64188-D8A2-4B3F-B20D-AD42808990E3}" type="presParOf" srcId="{28135969-300B-413F-B359-4504BB3F85AA}" destId="{6146BFD1-0D5F-4D76-BF1F-FFE932CB25AE}" srcOrd="1" destOrd="0" presId="urn:microsoft.com/office/officeart/2018/2/layout/IconVerticalSolidList"/>
    <dgm:cxn modelId="{A7018132-1E75-4E6E-B39D-4446B034751A}" type="presParOf" srcId="{28135969-300B-413F-B359-4504BB3F85AA}" destId="{AA953461-1FC7-4966-8AB0-150B5C9C42DE}" srcOrd="2" destOrd="0" presId="urn:microsoft.com/office/officeart/2018/2/layout/IconVerticalSolidList"/>
    <dgm:cxn modelId="{AC2FB8EB-AA6A-40E5-B150-3AC966C2D0B5}" type="presParOf" srcId="{AA953461-1FC7-4966-8AB0-150B5C9C42DE}" destId="{C8936BF1-CC01-4272-86C5-BFD6AB754D63}" srcOrd="0" destOrd="0" presId="urn:microsoft.com/office/officeart/2018/2/layout/IconVerticalSolidList"/>
    <dgm:cxn modelId="{B447BD32-939E-48C2-AF38-6073CC2EF1EF}" type="presParOf" srcId="{AA953461-1FC7-4966-8AB0-150B5C9C42DE}" destId="{5B76B489-B3B4-47E1-A212-2869099D1C1B}" srcOrd="1" destOrd="0" presId="urn:microsoft.com/office/officeart/2018/2/layout/IconVerticalSolidList"/>
    <dgm:cxn modelId="{436EF98D-255F-4436-AEEC-56E34C52A922}" type="presParOf" srcId="{AA953461-1FC7-4966-8AB0-150B5C9C42DE}" destId="{FF2D535E-5824-4C47-A021-2010299BF98C}" srcOrd="2" destOrd="0" presId="urn:microsoft.com/office/officeart/2018/2/layout/IconVerticalSolidList"/>
    <dgm:cxn modelId="{F7940996-7DBD-40B2-9D89-6B83357A4A80}" type="presParOf" srcId="{AA953461-1FC7-4966-8AB0-150B5C9C42DE}" destId="{3B3AB5B3-3226-43B7-BE89-6F485C801A89}" srcOrd="3" destOrd="0" presId="urn:microsoft.com/office/officeart/2018/2/layout/IconVerticalSolidList"/>
    <dgm:cxn modelId="{79D50987-8C95-4A53-91A4-34F2E0D0E1E2}" type="presParOf" srcId="{28135969-300B-413F-B359-4504BB3F85AA}" destId="{25CE6421-E123-4E5D-90A3-E186DA364022}" srcOrd="3" destOrd="0" presId="urn:microsoft.com/office/officeart/2018/2/layout/IconVerticalSolidList"/>
    <dgm:cxn modelId="{56DB9817-75E5-4DA8-B3F7-96F225941EC5}" type="presParOf" srcId="{28135969-300B-413F-B359-4504BB3F85AA}" destId="{B2CC9AEF-C819-47A0-B6B0-5CB768F68F35}" srcOrd="4" destOrd="0" presId="urn:microsoft.com/office/officeart/2018/2/layout/IconVerticalSolidList"/>
    <dgm:cxn modelId="{349C64FF-F9EE-4696-8AD8-87DAD37B3289}" type="presParOf" srcId="{B2CC9AEF-C819-47A0-B6B0-5CB768F68F35}" destId="{BF95DF65-A1B0-42D7-923B-AB6C38DD2FD2}" srcOrd="0" destOrd="0" presId="urn:microsoft.com/office/officeart/2018/2/layout/IconVerticalSolidList"/>
    <dgm:cxn modelId="{79D1FF8F-CCF6-4BB3-B4DB-F667EB42CEBA}" type="presParOf" srcId="{B2CC9AEF-C819-47A0-B6B0-5CB768F68F35}" destId="{B6337F98-871E-45A2-8881-7626AEAF8EAA}" srcOrd="1" destOrd="0" presId="urn:microsoft.com/office/officeart/2018/2/layout/IconVerticalSolidList"/>
    <dgm:cxn modelId="{4692ECFF-4115-484D-A878-119CF71FD10A}" type="presParOf" srcId="{B2CC9AEF-C819-47A0-B6B0-5CB768F68F35}" destId="{46F4609C-380A-4DBF-BCA0-6F2A6E4650AF}" srcOrd="2" destOrd="0" presId="urn:microsoft.com/office/officeart/2018/2/layout/IconVerticalSolidList"/>
    <dgm:cxn modelId="{7E7D5469-A0AF-49C4-BA5E-23154E7F9040}" type="presParOf" srcId="{B2CC9AEF-C819-47A0-B6B0-5CB768F68F35}" destId="{1E94613F-A83A-4572-A998-89E4B27DBE3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EF1441-E313-4375-BBC0-21DF5D59CFA3}"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a:lstStyle/>
        <a:p>
          <a:endParaRPr lang="en-US"/>
        </a:p>
      </dgm:t>
    </dgm:pt>
    <dgm:pt modelId="{0ADCFFFB-724F-4917-981F-CFCDFF6602AE}">
      <dgm:prSet/>
      <dgm:spPr/>
      <dgm:t>
        <a:bodyPr/>
        <a:lstStyle/>
        <a:p>
          <a:r>
            <a:rPr lang="en-US"/>
            <a:t>Can identify inconsistencies</a:t>
          </a:r>
        </a:p>
      </dgm:t>
    </dgm:pt>
    <dgm:pt modelId="{9AAB82E3-6F21-4157-9DF9-0573D53E18A5}" type="parTrans" cxnId="{96D38B0D-87A5-4871-94B9-7DF4AABA18A0}">
      <dgm:prSet/>
      <dgm:spPr/>
      <dgm:t>
        <a:bodyPr/>
        <a:lstStyle/>
        <a:p>
          <a:endParaRPr lang="en-US"/>
        </a:p>
      </dgm:t>
    </dgm:pt>
    <dgm:pt modelId="{B5B8B759-982A-49A1-9E3E-7C6D03DD7EC5}" type="sibTrans" cxnId="{96D38B0D-87A5-4871-94B9-7DF4AABA18A0}">
      <dgm:prSet/>
      <dgm:spPr/>
      <dgm:t>
        <a:bodyPr/>
        <a:lstStyle/>
        <a:p>
          <a:endParaRPr lang="en-US"/>
        </a:p>
      </dgm:t>
    </dgm:pt>
    <dgm:pt modelId="{6459A3AD-995E-447B-8553-50108B099403}">
      <dgm:prSet/>
      <dgm:spPr/>
      <dgm:t>
        <a:bodyPr/>
        <a:lstStyle/>
        <a:p>
          <a:r>
            <a:rPr lang="en-US"/>
            <a:t>Can reveal the extent of injuries</a:t>
          </a:r>
        </a:p>
      </dgm:t>
    </dgm:pt>
    <dgm:pt modelId="{C85B855B-C880-4CF6-8584-455C67DA633D}" type="parTrans" cxnId="{933E84F8-FDD4-4EA3-B169-DC852BEF02EE}">
      <dgm:prSet/>
      <dgm:spPr/>
      <dgm:t>
        <a:bodyPr/>
        <a:lstStyle/>
        <a:p>
          <a:endParaRPr lang="en-US"/>
        </a:p>
      </dgm:t>
    </dgm:pt>
    <dgm:pt modelId="{B9550235-CADB-4645-AE1A-1FF464364BC9}" type="sibTrans" cxnId="{933E84F8-FDD4-4EA3-B169-DC852BEF02EE}">
      <dgm:prSet/>
      <dgm:spPr/>
      <dgm:t>
        <a:bodyPr/>
        <a:lstStyle/>
        <a:p>
          <a:endParaRPr lang="en-US"/>
        </a:p>
      </dgm:t>
    </dgm:pt>
    <dgm:pt modelId="{BA4C5D84-5914-4432-B25A-FC56426213DE}">
      <dgm:prSet/>
      <dgm:spPr/>
      <dgm:t>
        <a:bodyPr/>
        <a:lstStyle/>
        <a:p>
          <a:r>
            <a:rPr lang="en-US"/>
            <a:t>Can reveal potential misrepresentations</a:t>
          </a:r>
        </a:p>
      </dgm:t>
    </dgm:pt>
    <dgm:pt modelId="{EDF2D157-2502-4584-A7B3-9C7E78EF6141}" type="parTrans" cxnId="{BF3C823B-39AA-4B1F-B514-60011AA06BE5}">
      <dgm:prSet/>
      <dgm:spPr/>
      <dgm:t>
        <a:bodyPr/>
        <a:lstStyle/>
        <a:p>
          <a:endParaRPr lang="en-US"/>
        </a:p>
      </dgm:t>
    </dgm:pt>
    <dgm:pt modelId="{A043091F-28FC-4C32-92DF-5EA2C9BC79D1}" type="sibTrans" cxnId="{BF3C823B-39AA-4B1F-B514-60011AA06BE5}">
      <dgm:prSet/>
      <dgm:spPr/>
      <dgm:t>
        <a:bodyPr/>
        <a:lstStyle/>
        <a:p>
          <a:endParaRPr lang="en-US"/>
        </a:p>
      </dgm:t>
    </dgm:pt>
    <dgm:pt modelId="{22034DEA-F41E-4A62-B37A-8569C4B02D66}">
      <dgm:prSet/>
      <dgm:spPr/>
      <dgm:t>
        <a:bodyPr/>
        <a:lstStyle/>
        <a:p>
          <a:r>
            <a:rPr lang="en-US"/>
            <a:t>Can be used to investigate </a:t>
          </a:r>
        </a:p>
      </dgm:t>
    </dgm:pt>
    <dgm:pt modelId="{326D7D43-E8B2-4230-BE55-DB0895F4A878}" type="parTrans" cxnId="{1C07410A-32A2-42B7-8EB8-200C8B05777F}">
      <dgm:prSet/>
      <dgm:spPr/>
      <dgm:t>
        <a:bodyPr/>
        <a:lstStyle/>
        <a:p>
          <a:endParaRPr lang="en-US"/>
        </a:p>
      </dgm:t>
    </dgm:pt>
    <dgm:pt modelId="{9B304CE9-419A-4AFA-AB51-700EC851ED03}" type="sibTrans" cxnId="{1C07410A-32A2-42B7-8EB8-200C8B05777F}">
      <dgm:prSet/>
      <dgm:spPr/>
      <dgm:t>
        <a:bodyPr/>
        <a:lstStyle/>
        <a:p>
          <a:endParaRPr lang="en-US"/>
        </a:p>
      </dgm:t>
    </dgm:pt>
    <dgm:pt modelId="{ABA3A73A-2FCB-4102-9D73-2B6BB723D7D9}">
      <dgm:prSet/>
      <dgm:spPr/>
      <dgm:t>
        <a:bodyPr/>
        <a:lstStyle/>
        <a:p>
          <a:r>
            <a:rPr lang="en-US"/>
            <a:t>Can be used to assess extent of injuries</a:t>
          </a:r>
        </a:p>
      </dgm:t>
    </dgm:pt>
    <dgm:pt modelId="{C8AB23E3-E46F-4BFE-B984-E334368FA6AD}" type="parTrans" cxnId="{EC31ACA3-8725-4258-AAB3-F2F64314905D}">
      <dgm:prSet/>
      <dgm:spPr/>
      <dgm:t>
        <a:bodyPr/>
        <a:lstStyle/>
        <a:p>
          <a:endParaRPr lang="en-US"/>
        </a:p>
      </dgm:t>
    </dgm:pt>
    <dgm:pt modelId="{86CD648D-45E5-4F4A-98D9-F0B481176975}" type="sibTrans" cxnId="{EC31ACA3-8725-4258-AAB3-F2F64314905D}">
      <dgm:prSet/>
      <dgm:spPr/>
      <dgm:t>
        <a:bodyPr/>
        <a:lstStyle/>
        <a:p>
          <a:endParaRPr lang="en-US"/>
        </a:p>
      </dgm:t>
    </dgm:pt>
    <dgm:pt modelId="{FB0FD2EA-682F-4F4A-9A8A-171118F41562}">
      <dgm:prSet/>
      <dgm:spPr/>
      <dgm:t>
        <a:bodyPr/>
        <a:lstStyle/>
        <a:p>
          <a:r>
            <a:rPr lang="en-US" dirty="0"/>
            <a:t>Can be used to assess compliance with restrictions</a:t>
          </a:r>
        </a:p>
      </dgm:t>
    </dgm:pt>
    <dgm:pt modelId="{51AF27EC-6DC5-4EEC-924E-3134181BBBDD}" type="parTrans" cxnId="{37A3CEB7-33B1-421E-8ABF-31FDB050100B}">
      <dgm:prSet/>
      <dgm:spPr/>
      <dgm:t>
        <a:bodyPr/>
        <a:lstStyle/>
        <a:p>
          <a:endParaRPr lang="en-US"/>
        </a:p>
      </dgm:t>
    </dgm:pt>
    <dgm:pt modelId="{E5A1A3B0-48D6-48A3-97A9-0EEDA6D41094}" type="sibTrans" cxnId="{37A3CEB7-33B1-421E-8ABF-31FDB050100B}">
      <dgm:prSet/>
      <dgm:spPr/>
      <dgm:t>
        <a:bodyPr/>
        <a:lstStyle/>
        <a:p>
          <a:endParaRPr lang="en-US"/>
        </a:p>
      </dgm:t>
    </dgm:pt>
    <dgm:pt modelId="{EDC3C8BF-6FA9-45F4-BD6E-D155392B2EB2}">
      <dgm:prSet/>
      <dgm:spPr/>
      <dgm:t>
        <a:bodyPr/>
        <a:lstStyle/>
        <a:p>
          <a:r>
            <a:rPr lang="en-US" dirty="0"/>
            <a:t>Can be used to bolster injuries</a:t>
          </a:r>
        </a:p>
      </dgm:t>
    </dgm:pt>
    <dgm:pt modelId="{79CCF4F3-4A44-4237-8FE0-D05F90EC0478}" type="parTrans" cxnId="{7406D761-2033-40C4-96DB-557453CF880F}">
      <dgm:prSet/>
      <dgm:spPr/>
    </dgm:pt>
    <dgm:pt modelId="{D6AE9D67-95C0-46E3-BF5C-41BC296B5CAD}" type="sibTrans" cxnId="{7406D761-2033-40C4-96DB-557453CF880F}">
      <dgm:prSet/>
      <dgm:spPr/>
      <dgm:t>
        <a:bodyPr/>
        <a:lstStyle/>
        <a:p>
          <a:endParaRPr lang="en-US"/>
        </a:p>
      </dgm:t>
    </dgm:pt>
    <dgm:pt modelId="{A11D3E6F-69CB-4AA4-A8AE-5D0697F942CC}">
      <dgm:prSet/>
      <dgm:spPr/>
      <dgm:t>
        <a:bodyPr/>
        <a:lstStyle/>
        <a:p>
          <a:r>
            <a:rPr lang="en-US" dirty="0"/>
            <a:t>Depending on the amount of surveillance taken, can be used to downplay what we see as an anomaly </a:t>
          </a:r>
        </a:p>
      </dgm:t>
    </dgm:pt>
    <dgm:pt modelId="{8C9B4496-FA68-4C37-B60A-D84502354136}" type="parTrans" cxnId="{C09E10D1-58DE-442A-877C-7A72A384E215}">
      <dgm:prSet/>
      <dgm:spPr/>
    </dgm:pt>
    <dgm:pt modelId="{3A4CB78C-B52F-48D7-A5E5-96C133A469A6}" type="sibTrans" cxnId="{C09E10D1-58DE-442A-877C-7A72A384E215}">
      <dgm:prSet/>
      <dgm:spPr/>
      <dgm:t>
        <a:bodyPr/>
        <a:lstStyle/>
        <a:p>
          <a:endParaRPr lang="en-US"/>
        </a:p>
      </dgm:t>
    </dgm:pt>
    <dgm:pt modelId="{B90C8536-F941-45C1-8976-3AD079963F8E}">
      <dgm:prSet/>
      <dgm:spPr/>
      <dgm:t>
        <a:bodyPr/>
        <a:lstStyle/>
        <a:p>
          <a:r>
            <a:rPr lang="en-US" dirty="0"/>
            <a:t>Can be </a:t>
          </a:r>
          <a:r>
            <a:rPr lang="en-US" dirty="0" err="1"/>
            <a:t>exc</a:t>
          </a:r>
          <a:r>
            <a:rPr lang="en-US" dirty="0"/>
            <a:t> </a:t>
          </a:r>
          <a:r>
            <a:rPr lang="en-US" dirty="0" err="1"/>
            <a:t>luded</a:t>
          </a:r>
          <a:r>
            <a:rPr lang="en-US" dirty="0"/>
            <a:t> from evidence </a:t>
          </a:r>
        </a:p>
      </dgm:t>
    </dgm:pt>
    <dgm:pt modelId="{250E4130-A1A8-4289-B988-6E551D7463A3}" type="parTrans" cxnId="{4CEF8DCB-9DAC-48A4-A32A-EDB4FCE618F1}">
      <dgm:prSet/>
      <dgm:spPr/>
    </dgm:pt>
    <dgm:pt modelId="{96CDA532-29F6-4D9D-B42E-66B4421F8992}" type="sibTrans" cxnId="{4CEF8DCB-9DAC-48A4-A32A-EDB4FCE618F1}">
      <dgm:prSet/>
      <dgm:spPr/>
    </dgm:pt>
    <dgm:pt modelId="{A7BD76B7-23C2-406D-847B-D7859A19CF8F}" type="pres">
      <dgm:prSet presAssocID="{0BEF1441-E313-4375-BBC0-21DF5D59CFA3}" presName="Name0" presStyleCnt="0">
        <dgm:presLayoutVars>
          <dgm:dir/>
          <dgm:resizeHandles val="exact"/>
        </dgm:presLayoutVars>
      </dgm:prSet>
      <dgm:spPr/>
    </dgm:pt>
    <dgm:pt modelId="{050C494C-B07C-41C8-9A1A-96EA2E8D32FC}" type="pres">
      <dgm:prSet presAssocID="{0ADCFFFB-724F-4917-981F-CFCDFF6602AE}" presName="node" presStyleLbl="node1" presStyleIdx="0" presStyleCnt="9">
        <dgm:presLayoutVars>
          <dgm:bulletEnabled val="1"/>
        </dgm:presLayoutVars>
      </dgm:prSet>
      <dgm:spPr/>
    </dgm:pt>
    <dgm:pt modelId="{3278A32A-EDFE-4047-80E8-CBD1D9DF0E41}" type="pres">
      <dgm:prSet presAssocID="{B5B8B759-982A-49A1-9E3E-7C6D03DD7EC5}" presName="sibTrans" presStyleLbl="sibTrans1D1" presStyleIdx="0" presStyleCnt="8"/>
      <dgm:spPr/>
    </dgm:pt>
    <dgm:pt modelId="{39FD1BEA-D07B-433E-9B66-1124CFABE14E}" type="pres">
      <dgm:prSet presAssocID="{B5B8B759-982A-49A1-9E3E-7C6D03DD7EC5}" presName="connectorText" presStyleLbl="sibTrans1D1" presStyleIdx="0" presStyleCnt="8"/>
      <dgm:spPr/>
    </dgm:pt>
    <dgm:pt modelId="{16579228-8F51-4B66-B7FE-5778C04EA632}" type="pres">
      <dgm:prSet presAssocID="{6459A3AD-995E-447B-8553-50108B099403}" presName="node" presStyleLbl="node1" presStyleIdx="1" presStyleCnt="9">
        <dgm:presLayoutVars>
          <dgm:bulletEnabled val="1"/>
        </dgm:presLayoutVars>
      </dgm:prSet>
      <dgm:spPr/>
    </dgm:pt>
    <dgm:pt modelId="{CCD001EB-17FB-4F78-A77E-0FBBC255CEE6}" type="pres">
      <dgm:prSet presAssocID="{B9550235-CADB-4645-AE1A-1FF464364BC9}" presName="sibTrans" presStyleLbl="sibTrans1D1" presStyleIdx="1" presStyleCnt="8"/>
      <dgm:spPr/>
    </dgm:pt>
    <dgm:pt modelId="{F32C1266-4BD9-40A4-B6B4-B499798D407A}" type="pres">
      <dgm:prSet presAssocID="{B9550235-CADB-4645-AE1A-1FF464364BC9}" presName="connectorText" presStyleLbl="sibTrans1D1" presStyleIdx="1" presStyleCnt="8"/>
      <dgm:spPr/>
    </dgm:pt>
    <dgm:pt modelId="{CA5EB7A9-1EDE-4D55-B0CF-0704C26915FD}" type="pres">
      <dgm:prSet presAssocID="{BA4C5D84-5914-4432-B25A-FC56426213DE}" presName="node" presStyleLbl="node1" presStyleIdx="2" presStyleCnt="9">
        <dgm:presLayoutVars>
          <dgm:bulletEnabled val="1"/>
        </dgm:presLayoutVars>
      </dgm:prSet>
      <dgm:spPr/>
    </dgm:pt>
    <dgm:pt modelId="{950E6CCF-9AC9-49E8-9E14-A76855552C74}" type="pres">
      <dgm:prSet presAssocID="{A043091F-28FC-4C32-92DF-5EA2C9BC79D1}" presName="sibTrans" presStyleLbl="sibTrans1D1" presStyleIdx="2" presStyleCnt="8"/>
      <dgm:spPr/>
    </dgm:pt>
    <dgm:pt modelId="{1382B5CF-88A2-453A-94A3-A6431D752FAB}" type="pres">
      <dgm:prSet presAssocID="{A043091F-28FC-4C32-92DF-5EA2C9BC79D1}" presName="connectorText" presStyleLbl="sibTrans1D1" presStyleIdx="2" presStyleCnt="8"/>
      <dgm:spPr/>
    </dgm:pt>
    <dgm:pt modelId="{52E47DCD-916B-4ED9-87EB-17FD76AC1B4F}" type="pres">
      <dgm:prSet presAssocID="{22034DEA-F41E-4A62-B37A-8569C4B02D66}" presName="node" presStyleLbl="node1" presStyleIdx="3" presStyleCnt="9">
        <dgm:presLayoutVars>
          <dgm:bulletEnabled val="1"/>
        </dgm:presLayoutVars>
      </dgm:prSet>
      <dgm:spPr/>
    </dgm:pt>
    <dgm:pt modelId="{91EDCF2D-7FA6-4534-B7C7-BAAB9FA6B038}" type="pres">
      <dgm:prSet presAssocID="{9B304CE9-419A-4AFA-AB51-700EC851ED03}" presName="sibTrans" presStyleLbl="sibTrans1D1" presStyleIdx="3" presStyleCnt="8"/>
      <dgm:spPr/>
    </dgm:pt>
    <dgm:pt modelId="{E6F0F5BA-545E-488C-BE28-7068ED2BB51A}" type="pres">
      <dgm:prSet presAssocID="{9B304CE9-419A-4AFA-AB51-700EC851ED03}" presName="connectorText" presStyleLbl="sibTrans1D1" presStyleIdx="3" presStyleCnt="8"/>
      <dgm:spPr/>
    </dgm:pt>
    <dgm:pt modelId="{CFDD831D-FC42-4E24-8EF1-5C85D66A6071}" type="pres">
      <dgm:prSet presAssocID="{ABA3A73A-2FCB-4102-9D73-2B6BB723D7D9}" presName="node" presStyleLbl="node1" presStyleIdx="4" presStyleCnt="9">
        <dgm:presLayoutVars>
          <dgm:bulletEnabled val="1"/>
        </dgm:presLayoutVars>
      </dgm:prSet>
      <dgm:spPr/>
    </dgm:pt>
    <dgm:pt modelId="{F9CBAEC0-F4B8-4D65-99B5-BD0FE76892E0}" type="pres">
      <dgm:prSet presAssocID="{86CD648D-45E5-4F4A-98D9-F0B481176975}" presName="sibTrans" presStyleLbl="sibTrans1D1" presStyleIdx="4" presStyleCnt="8"/>
      <dgm:spPr/>
    </dgm:pt>
    <dgm:pt modelId="{A1A06A52-E4DD-4343-ADFD-DAB07F0F0BA6}" type="pres">
      <dgm:prSet presAssocID="{86CD648D-45E5-4F4A-98D9-F0B481176975}" presName="connectorText" presStyleLbl="sibTrans1D1" presStyleIdx="4" presStyleCnt="8"/>
      <dgm:spPr/>
    </dgm:pt>
    <dgm:pt modelId="{7C672B1B-C21D-4312-AFCD-2AF450DD6985}" type="pres">
      <dgm:prSet presAssocID="{FB0FD2EA-682F-4F4A-9A8A-171118F41562}" presName="node" presStyleLbl="node1" presStyleIdx="5" presStyleCnt="9">
        <dgm:presLayoutVars>
          <dgm:bulletEnabled val="1"/>
        </dgm:presLayoutVars>
      </dgm:prSet>
      <dgm:spPr/>
    </dgm:pt>
    <dgm:pt modelId="{E3BBFF15-0B87-4594-ADEB-7A0919C15500}" type="pres">
      <dgm:prSet presAssocID="{E5A1A3B0-48D6-48A3-97A9-0EEDA6D41094}" presName="sibTrans" presStyleLbl="sibTrans1D1" presStyleIdx="5" presStyleCnt="8"/>
      <dgm:spPr/>
    </dgm:pt>
    <dgm:pt modelId="{0E6B5798-3CD7-4FF0-8BE0-13C84E0B7CDD}" type="pres">
      <dgm:prSet presAssocID="{E5A1A3B0-48D6-48A3-97A9-0EEDA6D41094}" presName="connectorText" presStyleLbl="sibTrans1D1" presStyleIdx="5" presStyleCnt="8"/>
      <dgm:spPr/>
    </dgm:pt>
    <dgm:pt modelId="{C086678D-6FFF-489E-862C-7BE929628A59}" type="pres">
      <dgm:prSet presAssocID="{EDC3C8BF-6FA9-45F4-BD6E-D155392B2EB2}" presName="node" presStyleLbl="node1" presStyleIdx="6" presStyleCnt="9">
        <dgm:presLayoutVars>
          <dgm:bulletEnabled val="1"/>
        </dgm:presLayoutVars>
      </dgm:prSet>
      <dgm:spPr/>
    </dgm:pt>
    <dgm:pt modelId="{B608042B-848D-4ABB-90F6-A14C335614BC}" type="pres">
      <dgm:prSet presAssocID="{D6AE9D67-95C0-46E3-BF5C-41BC296B5CAD}" presName="sibTrans" presStyleLbl="sibTrans1D1" presStyleIdx="6" presStyleCnt="8"/>
      <dgm:spPr/>
    </dgm:pt>
    <dgm:pt modelId="{8BA57891-CF47-409F-ABC2-6803DABD48E8}" type="pres">
      <dgm:prSet presAssocID="{D6AE9D67-95C0-46E3-BF5C-41BC296B5CAD}" presName="connectorText" presStyleLbl="sibTrans1D1" presStyleIdx="6" presStyleCnt="8"/>
      <dgm:spPr/>
    </dgm:pt>
    <dgm:pt modelId="{9EC949DC-FAC2-45A5-9657-B5CC0EF02BB4}" type="pres">
      <dgm:prSet presAssocID="{A11D3E6F-69CB-4AA4-A8AE-5D0697F942CC}" presName="node" presStyleLbl="node1" presStyleIdx="7" presStyleCnt="9">
        <dgm:presLayoutVars>
          <dgm:bulletEnabled val="1"/>
        </dgm:presLayoutVars>
      </dgm:prSet>
      <dgm:spPr/>
    </dgm:pt>
    <dgm:pt modelId="{B09E3CBA-E607-4417-A4FE-66E426EDE3DA}" type="pres">
      <dgm:prSet presAssocID="{3A4CB78C-B52F-48D7-A5E5-96C133A469A6}" presName="sibTrans" presStyleLbl="sibTrans1D1" presStyleIdx="7" presStyleCnt="8"/>
      <dgm:spPr/>
    </dgm:pt>
    <dgm:pt modelId="{E1C52398-5CB3-47FF-8A8E-3CEB3D753B3A}" type="pres">
      <dgm:prSet presAssocID="{3A4CB78C-B52F-48D7-A5E5-96C133A469A6}" presName="connectorText" presStyleLbl="sibTrans1D1" presStyleIdx="7" presStyleCnt="8"/>
      <dgm:spPr/>
    </dgm:pt>
    <dgm:pt modelId="{D06217C9-0A41-47C6-91F8-5ED34649042C}" type="pres">
      <dgm:prSet presAssocID="{B90C8536-F941-45C1-8976-3AD079963F8E}" presName="node" presStyleLbl="node1" presStyleIdx="8" presStyleCnt="9">
        <dgm:presLayoutVars>
          <dgm:bulletEnabled val="1"/>
        </dgm:presLayoutVars>
      </dgm:prSet>
      <dgm:spPr/>
    </dgm:pt>
  </dgm:ptLst>
  <dgm:cxnLst>
    <dgm:cxn modelId="{518FB602-FE12-4323-9C44-05525DC34CFD}" type="presOf" srcId="{0ADCFFFB-724F-4917-981F-CFCDFF6602AE}" destId="{050C494C-B07C-41C8-9A1A-96EA2E8D32FC}" srcOrd="0" destOrd="0" presId="urn:microsoft.com/office/officeart/2016/7/layout/RepeatingBendingProcessNew"/>
    <dgm:cxn modelId="{1C07410A-32A2-42B7-8EB8-200C8B05777F}" srcId="{0BEF1441-E313-4375-BBC0-21DF5D59CFA3}" destId="{22034DEA-F41E-4A62-B37A-8569C4B02D66}" srcOrd="3" destOrd="0" parTransId="{326D7D43-E8B2-4230-BE55-DB0895F4A878}" sibTransId="{9B304CE9-419A-4AFA-AB51-700EC851ED03}"/>
    <dgm:cxn modelId="{94E65F0B-BD2B-4786-BA6A-B34A5E31BE40}" type="presOf" srcId="{3A4CB78C-B52F-48D7-A5E5-96C133A469A6}" destId="{E1C52398-5CB3-47FF-8A8E-3CEB3D753B3A}" srcOrd="1" destOrd="0" presId="urn:microsoft.com/office/officeart/2016/7/layout/RepeatingBendingProcessNew"/>
    <dgm:cxn modelId="{96D38B0D-87A5-4871-94B9-7DF4AABA18A0}" srcId="{0BEF1441-E313-4375-BBC0-21DF5D59CFA3}" destId="{0ADCFFFB-724F-4917-981F-CFCDFF6602AE}" srcOrd="0" destOrd="0" parTransId="{9AAB82E3-6F21-4157-9DF9-0573D53E18A5}" sibTransId="{B5B8B759-982A-49A1-9E3E-7C6D03DD7EC5}"/>
    <dgm:cxn modelId="{259E351A-F053-4579-A217-62BC06BB6041}" type="presOf" srcId="{B5B8B759-982A-49A1-9E3E-7C6D03DD7EC5}" destId="{39FD1BEA-D07B-433E-9B66-1124CFABE14E}" srcOrd="1" destOrd="0" presId="urn:microsoft.com/office/officeart/2016/7/layout/RepeatingBendingProcessNew"/>
    <dgm:cxn modelId="{053A151E-3FB1-4910-A3BB-CD9F855D8102}" type="presOf" srcId="{D6AE9D67-95C0-46E3-BF5C-41BC296B5CAD}" destId="{B608042B-848D-4ABB-90F6-A14C335614BC}" srcOrd="0" destOrd="0" presId="urn:microsoft.com/office/officeart/2016/7/layout/RepeatingBendingProcessNew"/>
    <dgm:cxn modelId="{2079522F-AE4E-441C-B32E-9E1CAB2E4C54}" type="presOf" srcId="{22034DEA-F41E-4A62-B37A-8569C4B02D66}" destId="{52E47DCD-916B-4ED9-87EB-17FD76AC1B4F}" srcOrd="0" destOrd="0" presId="urn:microsoft.com/office/officeart/2016/7/layout/RepeatingBendingProcessNew"/>
    <dgm:cxn modelId="{BF3C823B-39AA-4B1F-B514-60011AA06BE5}" srcId="{0BEF1441-E313-4375-BBC0-21DF5D59CFA3}" destId="{BA4C5D84-5914-4432-B25A-FC56426213DE}" srcOrd="2" destOrd="0" parTransId="{EDF2D157-2502-4584-A7B3-9C7E78EF6141}" sibTransId="{A043091F-28FC-4C32-92DF-5EA2C9BC79D1}"/>
    <dgm:cxn modelId="{7406D761-2033-40C4-96DB-557453CF880F}" srcId="{0BEF1441-E313-4375-BBC0-21DF5D59CFA3}" destId="{EDC3C8BF-6FA9-45F4-BD6E-D155392B2EB2}" srcOrd="6" destOrd="0" parTransId="{79CCF4F3-4A44-4237-8FE0-D05F90EC0478}" sibTransId="{D6AE9D67-95C0-46E3-BF5C-41BC296B5CAD}"/>
    <dgm:cxn modelId="{EEA6B363-0508-4535-AE37-2C821A27CB8B}" type="presOf" srcId="{6459A3AD-995E-447B-8553-50108B099403}" destId="{16579228-8F51-4B66-B7FE-5778C04EA632}" srcOrd="0" destOrd="0" presId="urn:microsoft.com/office/officeart/2016/7/layout/RepeatingBendingProcessNew"/>
    <dgm:cxn modelId="{8BE78745-FB7C-48AE-B4ED-CEDDC6C9F2D5}" type="presOf" srcId="{D6AE9D67-95C0-46E3-BF5C-41BC296B5CAD}" destId="{8BA57891-CF47-409F-ABC2-6803DABD48E8}" srcOrd="1" destOrd="0" presId="urn:microsoft.com/office/officeart/2016/7/layout/RepeatingBendingProcessNew"/>
    <dgm:cxn modelId="{2F7C9E4B-AC00-4771-BB28-5A9683507E92}" type="presOf" srcId="{B9550235-CADB-4645-AE1A-1FF464364BC9}" destId="{CCD001EB-17FB-4F78-A77E-0FBBC255CEE6}" srcOrd="0" destOrd="0" presId="urn:microsoft.com/office/officeart/2016/7/layout/RepeatingBendingProcessNew"/>
    <dgm:cxn modelId="{83C1EF54-2097-4CE6-A0AF-C0A0FE786F3F}" type="presOf" srcId="{BA4C5D84-5914-4432-B25A-FC56426213DE}" destId="{CA5EB7A9-1EDE-4D55-B0CF-0704C26915FD}" srcOrd="0" destOrd="0" presId="urn:microsoft.com/office/officeart/2016/7/layout/RepeatingBendingProcessNew"/>
    <dgm:cxn modelId="{105D1E82-0A67-4277-907D-0AC25D837C28}" type="presOf" srcId="{ABA3A73A-2FCB-4102-9D73-2B6BB723D7D9}" destId="{CFDD831D-FC42-4E24-8EF1-5C85D66A6071}" srcOrd="0" destOrd="0" presId="urn:microsoft.com/office/officeart/2016/7/layout/RepeatingBendingProcessNew"/>
    <dgm:cxn modelId="{B594CD88-D9B2-4A94-A0E1-89B0AABC1705}" type="presOf" srcId="{A043091F-28FC-4C32-92DF-5EA2C9BC79D1}" destId="{1382B5CF-88A2-453A-94A3-A6431D752FAB}" srcOrd="1" destOrd="0" presId="urn:microsoft.com/office/officeart/2016/7/layout/RepeatingBendingProcessNew"/>
    <dgm:cxn modelId="{3CA22F94-2862-4623-B4AB-5F2338FF6FEB}" type="presOf" srcId="{E5A1A3B0-48D6-48A3-97A9-0EEDA6D41094}" destId="{E3BBFF15-0B87-4594-ADEB-7A0919C15500}" srcOrd="0" destOrd="0" presId="urn:microsoft.com/office/officeart/2016/7/layout/RepeatingBendingProcessNew"/>
    <dgm:cxn modelId="{416A3698-5E97-4F28-85E2-0161E77373BC}" type="presOf" srcId="{9B304CE9-419A-4AFA-AB51-700EC851ED03}" destId="{E6F0F5BA-545E-488C-BE28-7068ED2BB51A}" srcOrd="1" destOrd="0" presId="urn:microsoft.com/office/officeart/2016/7/layout/RepeatingBendingProcessNew"/>
    <dgm:cxn modelId="{EC31ACA3-8725-4258-AAB3-F2F64314905D}" srcId="{0BEF1441-E313-4375-BBC0-21DF5D59CFA3}" destId="{ABA3A73A-2FCB-4102-9D73-2B6BB723D7D9}" srcOrd="4" destOrd="0" parTransId="{C8AB23E3-E46F-4BFE-B984-E334368FA6AD}" sibTransId="{86CD648D-45E5-4F4A-98D9-F0B481176975}"/>
    <dgm:cxn modelId="{4E1756A5-49BD-4270-8B3C-FE289D6EAEFA}" type="presOf" srcId="{B9550235-CADB-4645-AE1A-1FF464364BC9}" destId="{F32C1266-4BD9-40A4-B6B4-B499798D407A}" srcOrd="1" destOrd="0" presId="urn:microsoft.com/office/officeart/2016/7/layout/RepeatingBendingProcessNew"/>
    <dgm:cxn modelId="{742265A6-24B3-4572-A59F-4D2FD277CC7A}" type="presOf" srcId="{FB0FD2EA-682F-4F4A-9A8A-171118F41562}" destId="{7C672B1B-C21D-4312-AFCD-2AF450DD6985}" srcOrd="0" destOrd="0" presId="urn:microsoft.com/office/officeart/2016/7/layout/RepeatingBendingProcessNew"/>
    <dgm:cxn modelId="{37A3CEB7-33B1-421E-8ABF-31FDB050100B}" srcId="{0BEF1441-E313-4375-BBC0-21DF5D59CFA3}" destId="{FB0FD2EA-682F-4F4A-9A8A-171118F41562}" srcOrd="5" destOrd="0" parTransId="{51AF27EC-6DC5-4EEC-924E-3134181BBBDD}" sibTransId="{E5A1A3B0-48D6-48A3-97A9-0EEDA6D41094}"/>
    <dgm:cxn modelId="{8CCD3DBB-E6A3-4EAC-BE32-C9E4EBB8100E}" type="presOf" srcId="{86CD648D-45E5-4F4A-98D9-F0B481176975}" destId="{F9CBAEC0-F4B8-4D65-99B5-BD0FE76892E0}" srcOrd="0" destOrd="0" presId="urn:microsoft.com/office/officeart/2016/7/layout/RepeatingBendingProcessNew"/>
    <dgm:cxn modelId="{C47AE0BD-4119-4DE2-825B-7AA7A5C24494}" type="presOf" srcId="{3A4CB78C-B52F-48D7-A5E5-96C133A469A6}" destId="{B09E3CBA-E607-4417-A4FE-66E426EDE3DA}" srcOrd="0" destOrd="0" presId="urn:microsoft.com/office/officeart/2016/7/layout/RepeatingBendingProcessNew"/>
    <dgm:cxn modelId="{DC23D3C3-5536-47ED-A1EE-13AEB002A3AB}" type="presOf" srcId="{A043091F-28FC-4C32-92DF-5EA2C9BC79D1}" destId="{950E6CCF-9AC9-49E8-9E14-A76855552C74}" srcOrd="0" destOrd="0" presId="urn:microsoft.com/office/officeart/2016/7/layout/RepeatingBendingProcessNew"/>
    <dgm:cxn modelId="{800570C8-7747-44C8-AFB9-B051D81D15F6}" type="presOf" srcId="{EDC3C8BF-6FA9-45F4-BD6E-D155392B2EB2}" destId="{C086678D-6FFF-489E-862C-7BE929628A59}" srcOrd="0" destOrd="0" presId="urn:microsoft.com/office/officeart/2016/7/layout/RepeatingBendingProcessNew"/>
    <dgm:cxn modelId="{9BADE9C8-EF6F-4AD2-8E9E-819779E5FBAE}" type="presOf" srcId="{0BEF1441-E313-4375-BBC0-21DF5D59CFA3}" destId="{A7BD76B7-23C2-406D-847B-D7859A19CF8F}" srcOrd="0" destOrd="0" presId="urn:microsoft.com/office/officeart/2016/7/layout/RepeatingBendingProcessNew"/>
    <dgm:cxn modelId="{4CEF8DCB-9DAC-48A4-A32A-EDB4FCE618F1}" srcId="{0BEF1441-E313-4375-BBC0-21DF5D59CFA3}" destId="{B90C8536-F941-45C1-8976-3AD079963F8E}" srcOrd="8" destOrd="0" parTransId="{250E4130-A1A8-4289-B988-6E551D7463A3}" sibTransId="{96CDA532-29F6-4D9D-B42E-66B4421F8992}"/>
    <dgm:cxn modelId="{EA45A5CC-B08A-4EFF-9415-0C40319AB1DA}" type="presOf" srcId="{A11D3E6F-69CB-4AA4-A8AE-5D0697F942CC}" destId="{9EC949DC-FAC2-45A5-9657-B5CC0EF02BB4}" srcOrd="0" destOrd="0" presId="urn:microsoft.com/office/officeart/2016/7/layout/RepeatingBendingProcessNew"/>
    <dgm:cxn modelId="{C09E10D1-58DE-442A-877C-7A72A384E215}" srcId="{0BEF1441-E313-4375-BBC0-21DF5D59CFA3}" destId="{A11D3E6F-69CB-4AA4-A8AE-5D0697F942CC}" srcOrd="7" destOrd="0" parTransId="{8C9B4496-FA68-4C37-B60A-D84502354136}" sibTransId="{3A4CB78C-B52F-48D7-A5E5-96C133A469A6}"/>
    <dgm:cxn modelId="{D22ED5D2-83A6-4A5B-BB11-5706471805EE}" type="presOf" srcId="{B90C8536-F941-45C1-8976-3AD079963F8E}" destId="{D06217C9-0A41-47C6-91F8-5ED34649042C}" srcOrd="0" destOrd="0" presId="urn:microsoft.com/office/officeart/2016/7/layout/RepeatingBendingProcessNew"/>
    <dgm:cxn modelId="{6EAE71D4-0934-4958-897E-C572372F40BD}" type="presOf" srcId="{9B304CE9-419A-4AFA-AB51-700EC851ED03}" destId="{91EDCF2D-7FA6-4534-B7C7-BAAB9FA6B038}" srcOrd="0" destOrd="0" presId="urn:microsoft.com/office/officeart/2016/7/layout/RepeatingBendingProcessNew"/>
    <dgm:cxn modelId="{3B14E8DF-1ED4-48CD-91DC-E1480DD34638}" type="presOf" srcId="{86CD648D-45E5-4F4A-98D9-F0B481176975}" destId="{A1A06A52-E4DD-4343-ADFD-DAB07F0F0BA6}" srcOrd="1" destOrd="0" presId="urn:microsoft.com/office/officeart/2016/7/layout/RepeatingBendingProcessNew"/>
    <dgm:cxn modelId="{8DF002EC-7C67-4413-BCAE-0FE4DCAD0C9F}" type="presOf" srcId="{B5B8B759-982A-49A1-9E3E-7C6D03DD7EC5}" destId="{3278A32A-EDFE-4047-80E8-CBD1D9DF0E41}" srcOrd="0" destOrd="0" presId="urn:microsoft.com/office/officeart/2016/7/layout/RepeatingBendingProcessNew"/>
    <dgm:cxn modelId="{CF4AF7F2-8D34-443C-A15A-6D207279E493}" type="presOf" srcId="{E5A1A3B0-48D6-48A3-97A9-0EEDA6D41094}" destId="{0E6B5798-3CD7-4FF0-8BE0-13C84E0B7CDD}" srcOrd="1" destOrd="0" presId="urn:microsoft.com/office/officeart/2016/7/layout/RepeatingBendingProcessNew"/>
    <dgm:cxn modelId="{933E84F8-FDD4-4EA3-B169-DC852BEF02EE}" srcId="{0BEF1441-E313-4375-BBC0-21DF5D59CFA3}" destId="{6459A3AD-995E-447B-8553-50108B099403}" srcOrd="1" destOrd="0" parTransId="{C85B855B-C880-4CF6-8584-455C67DA633D}" sibTransId="{B9550235-CADB-4645-AE1A-1FF464364BC9}"/>
    <dgm:cxn modelId="{A7B061C2-44C3-40F0-830D-997F5C20D758}" type="presParOf" srcId="{A7BD76B7-23C2-406D-847B-D7859A19CF8F}" destId="{050C494C-B07C-41C8-9A1A-96EA2E8D32FC}" srcOrd="0" destOrd="0" presId="urn:microsoft.com/office/officeart/2016/7/layout/RepeatingBendingProcessNew"/>
    <dgm:cxn modelId="{F83C2BB7-B99A-4FA4-9707-EEF0F16A51DA}" type="presParOf" srcId="{A7BD76B7-23C2-406D-847B-D7859A19CF8F}" destId="{3278A32A-EDFE-4047-80E8-CBD1D9DF0E41}" srcOrd="1" destOrd="0" presId="urn:microsoft.com/office/officeart/2016/7/layout/RepeatingBendingProcessNew"/>
    <dgm:cxn modelId="{702012E9-DDFD-4EEA-AB34-5B690D773E31}" type="presParOf" srcId="{3278A32A-EDFE-4047-80E8-CBD1D9DF0E41}" destId="{39FD1BEA-D07B-433E-9B66-1124CFABE14E}" srcOrd="0" destOrd="0" presId="urn:microsoft.com/office/officeart/2016/7/layout/RepeatingBendingProcessNew"/>
    <dgm:cxn modelId="{0378EF31-03AC-44BA-92B7-41927A71CD2E}" type="presParOf" srcId="{A7BD76B7-23C2-406D-847B-D7859A19CF8F}" destId="{16579228-8F51-4B66-B7FE-5778C04EA632}" srcOrd="2" destOrd="0" presId="urn:microsoft.com/office/officeart/2016/7/layout/RepeatingBendingProcessNew"/>
    <dgm:cxn modelId="{01965ACF-5168-43E2-B158-8BA75D4511CF}" type="presParOf" srcId="{A7BD76B7-23C2-406D-847B-D7859A19CF8F}" destId="{CCD001EB-17FB-4F78-A77E-0FBBC255CEE6}" srcOrd="3" destOrd="0" presId="urn:microsoft.com/office/officeart/2016/7/layout/RepeatingBendingProcessNew"/>
    <dgm:cxn modelId="{52B01476-C5D7-4989-82EE-35FF6466F956}" type="presParOf" srcId="{CCD001EB-17FB-4F78-A77E-0FBBC255CEE6}" destId="{F32C1266-4BD9-40A4-B6B4-B499798D407A}" srcOrd="0" destOrd="0" presId="urn:microsoft.com/office/officeart/2016/7/layout/RepeatingBendingProcessNew"/>
    <dgm:cxn modelId="{B73D430E-7E49-4B62-8A34-0AC0A9365BD5}" type="presParOf" srcId="{A7BD76B7-23C2-406D-847B-D7859A19CF8F}" destId="{CA5EB7A9-1EDE-4D55-B0CF-0704C26915FD}" srcOrd="4" destOrd="0" presId="urn:microsoft.com/office/officeart/2016/7/layout/RepeatingBendingProcessNew"/>
    <dgm:cxn modelId="{72FB84F1-0A9A-4500-95A3-225604D64ADD}" type="presParOf" srcId="{A7BD76B7-23C2-406D-847B-D7859A19CF8F}" destId="{950E6CCF-9AC9-49E8-9E14-A76855552C74}" srcOrd="5" destOrd="0" presId="urn:microsoft.com/office/officeart/2016/7/layout/RepeatingBendingProcessNew"/>
    <dgm:cxn modelId="{81C1D0ED-7543-40C9-A463-E4A08F727B09}" type="presParOf" srcId="{950E6CCF-9AC9-49E8-9E14-A76855552C74}" destId="{1382B5CF-88A2-453A-94A3-A6431D752FAB}" srcOrd="0" destOrd="0" presId="urn:microsoft.com/office/officeart/2016/7/layout/RepeatingBendingProcessNew"/>
    <dgm:cxn modelId="{EDCE5010-D002-4F07-AA7C-DF3BF8D0D8D3}" type="presParOf" srcId="{A7BD76B7-23C2-406D-847B-D7859A19CF8F}" destId="{52E47DCD-916B-4ED9-87EB-17FD76AC1B4F}" srcOrd="6" destOrd="0" presId="urn:microsoft.com/office/officeart/2016/7/layout/RepeatingBendingProcessNew"/>
    <dgm:cxn modelId="{C01ECCF2-2BF2-406B-9073-3E51EB41EE66}" type="presParOf" srcId="{A7BD76B7-23C2-406D-847B-D7859A19CF8F}" destId="{91EDCF2D-7FA6-4534-B7C7-BAAB9FA6B038}" srcOrd="7" destOrd="0" presId="urn:microsoft.com/office/officeart/2016/7/layout/RepeatingBendingProcessNew"/>
    <dgm:cxn modelId="{0B14D208-C04D-470D-A495-FFA15BDCD0F9}" type="presParOf" srcId="{91EDCF2D-7FA6-4534-B7C7-BAAB9FA6B038}" destId="{E6F0F5BA-545E-488C-BE28-7068ED2BB51A}" srcOrd="0" destOrd="0" presId="urn:microsoft.com/office/officeart/2016/7/layout/RepeatingBendingProcessNew"/>
    <dgm:cxn modelId="{22720CB0-4037-4AA8-B789-4EA46C1623E9}" type="presParOf" srcId="{A7BD76B7-23C2-406D-847B-D7859A19CF8F}" destId="{CFDD831D-FC42-4E24-8EF1-5C85D66A6071}" srcOrd="8" destOrd="0" presId="urn:microsoft.com/office/officeart/2016/7/layout/RepeatingBendingProcessNew"/>
    <dgm:cxn modelId="{25D58D48-59F7-47CB-AB23-73BB234B4B80}" type="presParOf" srcId="{A7BD76B7-23C2-406D-847B-D7859A19CF8F}" destId="{F9CBAEC0-F4B8-4D65-99B5-BD0FE76892E0}" srcOrd="9" destOrd="0" presId="urn:microsoft.com/office/officeart/2016/7/layout/RepeatingBendingProcessNew"/>
    <dgm:cxn modelId="{C14B6354-2AED-4323-8332-A55C4F99C809}" type="presParOf" srcId="{F9CBAEC0-F4B8-4D65-99B5-BD0FE76892E0}" destId="{A1A06A52-E4DD-4343-ADFD-DAB07F0F0BA6}" srcOrd="0" destOrd="0" presId="urn:microsoft.com/office/officeart/2016/7/layout/RepeatingBendingProcessNew"/>
    <dgm:cxn modelId="{C5A1F5A1-C006-4D62-8B97-DC1D78D8D4E1}" type="presParOf" srcId="{A7BD76B7-23C2-406D-847B-D7859A19CF8F}" destId="{7C672B1B-C21D-4312-AFCD-2AF450DD6985}" srcOrd="10" destOrd="0" presId="urn:microsoft.com/office/officeart/2016/7/layout/RepeatingBendingProcessNew"/>
    <dgm:cxn modelId="{6CA7B616-1209-4287-A139-8AB61F5EF53A}" type="presParOf" srcId="{A7BD76B7-23C2-406D-847B-D7859A19CF8F}" destId="{E3BBFF15-0B87-4594-ADEB-7A0919C15500}" srcOrd="11" destOrd="0" presId="urn:microsoft.com/office/officeart/2016/7/layout/RepeatingBendingProcessNew"/>
    <dgm:cxn modelId="{1B2259CB-760A-4F2E-AA7D-8797540FDD4B}" type="presParOf" srcId="{E3BBFF15-0B87-4594-ADEB-7A0919C15500}" destId="{0E6B5798-3CD7-4FF0-8BE0-13C84E0B7CDD}" srcOrd="0" destOrd="0" presId="urn:microsoft.com/office/officeart/2016/7/layout/RepeatingBendingProcessNew"/>
    <dgm:cxn modelId="{A06CFE19-530E-40C2-A150-6D84E6A4927C}" type="presParOf" srcId="{A7BD76B7-23C2-406D-847B-D7859A19CF8F}" destId="{C086678D-6FFF-489E-862C-7BE929628A59}" srcOrd="12" destOrd="0" presId="urn:microsoft.com/office/officeart/2016/7/layout/RepeatingBendingProcessNew"/>
    <dgm:cxn modelId="{90C9F19D-F6FB-4C02-A5CB-336F59694480}" type="presParOf" srcId="{A7BD76B7-23C2-406D-847B-D7859A19CF8F}" destId="{B608042B-848D-4ABB-90F6-A14C335614BC}" srcOrd="13" destOrd="0" presId="urn:microsoft.com/office/officeart/2016/7/layout/RepeatingBendingProcessNew"/>
    <dgm:cxn modelId="{1E9418BA-5B28-406A-89DC-2E3E9779D6FC}" type="presParOf" srcId="{B608042B-848D-4ABB-90F6-A14C335614BC}" destId="{8BA57891-CF47-409F-ABC2-6803DABD48E8}" srcOrd="0" destOrd="0" presId="urn:microsoft.com/office/officeart/2016/7/layout/RepeatingBendingProcessNew"/>
    <dgm:cxn modelId="{D8003754-4A67-47BE-B9C2-A12383524F79}" type="presParOf" srcId="{A7BD76B7-23C2-406D-847B-D7859A19CF8F}" destId="{9EC949DC-FAC2-45A5-9657-B5CC0EF02BB4}" srcOrd="14" destOrd="0" presId="urn:microsoft.com/office/officeart/2016/7/layout/RepeatingBendingProcessNew"/>
    <dgm:cxn modelId="{BC2C751E-C4EA-47C3-B6A0-58F2A7E98C19}" type="presParOf" srcId="{A7BD76B7-23C2-406D-847B-D7859A19CF8F}" destId="{B09E3CBA-E607-4417-A4FE-66E426EDE3DA}" srcOrd="15" destOrd="0" presId="urn:microsoft.com/office/officeart/2016/7/layout/RepeatingBendingProcessNew"/>
    <dgm:cxn modelId="{DF8D66BD-085A-46E9-9928-07A6AB065E51}" type="presParOf" srcId="{B09E3CBA-E607-4417-A4FE-66E426EDE3DA}" destId="{E1C52398-5CB3-47FF-8A8E-3CEB3D753B3A}" srcOrd="0" destOrd="0" presId="urn:microsoft.com/office/officeart/2016/7/layout/RepeatingBendingProcessNew"/>
    <dgm:cxn modelId="{C6AADBEA-D13D-4162-A55C-AFCEE1F0C46B}" type="presParOf" srcId="{A7BD76B7-23C2-406D-847B-D7859A19CF8F}" destId="{D06217C9-0A41-47C6-91F8-5ED34649042C}" srcOrd="1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A823C-CC1D-431D-A1CF-ED5F72D1B246}">
      <dsp:nvSpPr>
        <dsp:cNvPr id="0" name=""/>
        <dsp:cNvSpPr/>
      </dsp:nvSpPr>
      <dsp:spPr>
        <a:xfrm>
          <a:off x="2048443" y="377593"/>
          <a:ext cx="293128" cy="91440"/>
        </a:xfrm>
        <a:custGeom>
          <a:avLst/>
          <a:gdLst/>
          <a:ahLst/>
          <a:cxnLst/>
          <a:rect l="0" t="0" r="0" b="0"/>
          <a:pathLst>
            <a:path>
              <a:moveTo>
                <a:pt x="0" y="45720"/>
              </a:moveTo>
              <a:lnTo>
                <a:pt x="29312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6914" y="421695"/>
        <a:ext cx="16186" cy="3237"/>
      </dsp:txXfrm>
    </dsp:sp>
    <dsp:sp modelId="{347BF562-9D6D-4550-ACAC-36E5EA7ADA7D}">
      <dsp:nvSpPr>
        <dsp:cNvPr id="0" name=""/>
        <dsp:cNvSpPr/>
      </dsp:nvSpPr>
      <dsp:spPr>
        <a:xfrm>
          <a:off x="642729" y="1059"/>
          <a:ext cx="1407514" cy="8445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a:t>Background Investigations	</a:t>
          </a:r>
        </a:p>
      </dsp:txBody>
      <dsp:txXfrm>
        <a:off x="642729" y="1059"/>
        <a:ext cx="1407514" cy="844508"/>
      </dsp:txXfrm>
    </dsp:sp>
    <dsp:sp modelId="{709EDF72-F7B5-4E8B-9045-174227D26D8A}">
      <dsp:nvSpPr>
        <dsp:cNvPr id="0" name=""/>
        <dsp:cNvSpPr/>
      </dsp:nvSpPr>
      <dsp:spPr>
        <a:xfrm>
          <a:off x="3779685" y="377593"/>
          <a:ext cx="293128" cy="91440"/>
        </a:xfrm>
        <a:custGeom>
          <a:avLst/>
          <a:gdLst/>
          <a:ahLst/>
          <a:cxnLst/>
          <a:rect l="0" t="0" r="0" b="0"/>
          <a:pathLst>
            <a:path>
              <a:moveTo>
                <a:pt x="0" y="45720"/>
              </a:moveTo>
              <a:lnTo>
                <a:pt x="29312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8156" y="421695"/>
        <a:ext cx="16186" cy="3237"/>
      </dsp:txXfrm>
    </dsp:sp>
    <dsp:sp modelId="{5085C556-A302-4C30-964C-4BAB72AAF0B0}">
      <dsp:nvSpPr>
        <dsp:cNvPr id="0" name=""/>
        <dsp:cNvSpPr/>
      </dsp:nvSpPr>
      <dsp:spPr>
        <a:xfrm>
          <a:off x="2373971" y="1059"/>
          <a:ext cx="1407514" cy="8445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a:t>Surveillance</a:t>
          </a:r>
        </a:p>
      </dsp:txBody>
      <dsp:txXfrm>
        <a:off x="2373971" y="1059"/>
        <a:ext cx="1407514" cy="844508"/>
      </dsp:txXfrm>
    </dsp:sp>
    <dsp:sp modelId="{E8FD4CB8-4972-4669-9DFA-837611A00117}">
      <dsp:nvSpPr>
        <dsp:cNvPr id="0" name=""/>
        <dsp:cNvSpPr/>
      </dsp:nvSpPr>
      <dsp:spPr>
        <a:xfrm>
          <a:off x="5510928" y="377593"/>
          <a:ext cx="293128" cy="91440"/>
        </a:xfrm>
        <a:custGeom>
          <a:avLst/>
          <a:gdLst/>
          <a:ahLst/>
          <a:cxnLst/>
          <a:rect l="0" t="0" r="0" b="0"/>
          <a:pathLst>
            <a:path>
              <a:moveTo>
                <a:pt x="0" y="45720"/>
              </a:moveTo>
              <a:lnTo>
                <a:pt x="29312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49399" y="421695"/>
        <a:ext cx="16186" cy="3237"/>
      </dsp:txXfrm>
    </dsp:sp>
    <dsp:sp modelId="{116ABA8C-E4C0-4559-B739-8B5BA60E7A62}">
      <dsp:nvSpPr>
        <dsp:cNvPr id="0" name=""/>
        <dsp:cNvSpPr/>
      </dsp:nvSpPr>
      <dsp:spPr>
        <a:xfrm>
          <a:off x="4105214" y="1059"/>
          <a:ext cx="1407514" cy="8445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a:t>Remote Camera Surveillance</a:t>
          </a:r>
        </a:p>
      </dsp:txBody>
      <dsp:txXfrm>
        <a:off x="4105214" y="1059"/>
        <a:ext cx="1407514" cy="844508"/>
      </dsp:txXfrm>
    </dsp:sp>
    <dsp:sp modelId="{495A2754-10E6-48C3-A45E-3E4B1FC760EF}">
      <dsp:nvSpPr>
        <dsp:cNvPr id="0" name=""/>
        <dsp:cNvSpPr/>
      </dsp:nvSpPr>
      <dsp:spPr>
        <a:xfrm>
          <a:off x="1346486" y="843768"/>
          <a:ext cx="5193726" cy="293128"/>
        </a:xfrm>
        <a:custGeom>
          <a:avLst/>
          <a:gdLst/>
          <a:ahLst/>
          <a:cxnLst/>
          <a:rect l="0" t="0" r="0" b="0"/>
          <a:pathLst>
            <a:path>
              <a:moveTo>
                <a:pt x="5193726" y="0"/>
              </a:moveTo>
              <a:lnTo>
                <a:pt x="5193726" y="163664"/>
              </a:lnTo>
              <a:lnTo>
                <a:pt x="0" y="163664"/>
              </a:lnTo>
              <a:lnTo>
                <a:pt x="0" y="29312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13254" y="988713"/>
        <a:ext cx="260190" cy="3237"/>
      </dsp:txXfrm>
    </dsp:sp>
    <dsp:sp modelId="{119B8497-57AB-495E-9D8B-80C028DF998C}">
      <dsp:nvSpPr>
        <dsp:cNvPr id="0" name=""/>
        <dsp:cNvSpPr/>
      </dsp:nvSpPr>
      <dsp:spPr>
        <a:xfrm>
          <a:off x="5836456" y="1059"/>
          <a:ext cx="1407514" cy="8445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a:t>Covert Camera Equipment	</a:t>
          </a:r>
        </a:p>
      </dsp:txBody>
      <dsp:txXfrm>
        <a:off x="5836456" y="1059"/>
        <a:ext cx="1407514" cy="844508"/>
      </dsp:txXfrm>
    </dsp:sp>
    <dsp:sp modelId="{A4F47202-8986-42D2-AF6E-9A64E1B85963}">
      <dsp:nvSpPr>
        <dsp:cNvPr id="0" name=""/>
        <dsp:cNvSpPr/>
      </dsp:nvSpPr>
      <dsp:spPr>
        <a:xfrm>
          <a:off x="2048443" y="1545830"/>
          <a:ext cx="293128" cy="91440"/>
        </a:xfrm>
        <a:custGeom>
          <a:avLst/>
          <a:gdLst/>
          <a:ahLst/>
          <a:cxnLst/>
          <a:rect l="0" t="0" r="0" b="0"/>
          <a:pathLst>
            <a:path>
              <a:moveTo>
                <a:pt x="0" y="45720"/>
              </a:moveTo>
              <a:lnTo>
                <a:pt x="29312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6914" y="1589932"/>
        <a:ext cx="16186" cy="3237"/>
      </dsp:txXfrm>
    </dsp:sp>
    <dsp:sp modelId="{216F0045-C17C-4DB4-8EC7-20C60AC15393}">
      <dsp:nvSpPr>
        <dsp:cNvPr id="0" name=""/>
        <dsp:cNvSpPr/>
      </dsp:nvSpPr>
      <dsp:spPr>
        <a:xfrm>
          <a:off x="642729" y="1169296"/>
          <a:ext cx="1407514" cy="8445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a:t>SIU/Fraud Investigations</a:t>
          </a:r>
        </a:p>
      </dsp:txBody>
      <dsp:txXfrm>
        <a:off x="642729" y="1169296"/>
        <a:ext cx="1407514" cy="844508"/>
      </dsp:txXfrm>
    </dsp:sp>
    <dsp:sp modelId="{5749E35F-7A05-483D-90DF-410197315119}">
      <dsp:nvSpPr>
        <dsp:cNvPr id="0" name=""/>
        <dsp:cNvSpPr/>
      </dsp:nvSpPr>
      <dsp:spPr>
        <a:xfrm>
          <a:off x="3779685" y="1545830"/>
          <a:ext cx="293128" cy="91440"/>
        </a:xfrm>
        <a:custGeom>
          <a:avLst/>
          <a:gdLst/>
          <a:ahLst/>
          <a:cxnLst/>
          <a:rect l="0" t="0" r="0" b="0"/>
          <a:pathLst>
            <a:path>
              <a:moveTo>
                <a:pt x="0" y="45720"/>
              </a:moveTo>
              <a:lnTo>
                <a:pt x="29312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8156" y="1589932"/>
        <a:ext cx="16186" cy="3237"/>
      </dsp:txXfrm>
    </dsp:sp>
    <dsp:sp modelId="{E52AB965-A7A4-4996-9A4D-53110D41BF9D}">
      <dsp:nvSpPr>
        <dsp:cNvPr id="0" name=""/>
        <dsp:cNvSpPr/>
      </dsp:nvSpPr>
      <dsp:spPr>
        <a:xfrm>
          <a:off x="2373971" y="1169296"/>
          <a:ext cx="1407514" cy="8445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a:t>Financial Asset Checks	</a:t>
          </a:r>
        </a:p>
      </dsp:txBody>
      <dsp:txXfrm>
        <a:off x="2373971" y="1169296"/>
        <a:ext cx="1407514" cy="844508"/>
      </dsp:txXfrm>
    </dsp:sp>
    <dsp:sp modelId="{60A5CE66-A143-4CBF-91C4-2DF9B4D72C4C}">
      <dsp:nvSpPr>
        <dsp:cNvPr id="0" name=""/>
        <dsp:cNvSpPr/>
      </dsp:nvSpPr>
      <dsp:spPr>
        <a:xfrm>
          <a:off x="5510928" y="1545830"/>
          <a:ext cx="293128" cy="91440"/>
        </a:xfrm>
        <a:custGeom>
          <a:avLst/>
          <a:gdLst/>
          <a:ahLst/>
          <a:cxnLst/>
          <a:rect l="0" t="0" r="0" b="0"/>
          <a:pathLst>
            <a:path>
              <a:moveTo>
                <a:pt x="0" y="45720"/>
              </a:moveTo>
              <a:lnTo>
                <a:pt x="29312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49399" y="1589932"/>
        <a:ext cx="16186" cy="3237"/>
      </dsp:txXfrm>
    </dsp:sp>
    <dsp:sp modelId="{CAB5E60B-38EA-4CA0-87DD-FFAD48AB3519}">
      <dsp:nvSpPr>
        <dsp:cNvPr id="0" name=""/>
        <dsp:cNvSpPr/>
      </dsp:nvSpPr>
      <dsp:spPr>
        <a:xfrm>
          <a:off x="4105214" y="1169296"/>
          <a:ext cx="1407514" cy="8445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a:t>AOE/COE Investigations</a:t>
          </a:r>
        </a:p>
      </dsp:txBody>
      <dsp:txXfrm>
        <a:off x="4105214" y="1169296"/>
        <a:ext cx="1407514" cy="844508"/>
      </dsp:txXfrm>
    </dsp:sp>
    <dsp:sp modelId="{BF13CE43-13A8-4450-BE46-20D9C6CDD469}">
      <dsp:nvSpPr>
        <dsp:cNvPr id="0" name=""/>
        <dsp:cNvSpPr/>
      </dsp:nvSpPr>
      <dsp:spPr>
        <a:xfrm>
          <a:off x="1346486" y="2012004"/>
          <a:ext cx="5193726" cy="293128"/>
        </a:xfrm>
        <a:custGeom>
          <a:avLst/>
          <a:gdLst/>
          <a:ahLst/>
          <a:cxnLst/>
          <a:rect l="0" t="0" r="0" b="0"/>
          <a:pathLst>
            <a:path>
              <a:moveTo>
                <a:pt x="5193726" y="0"/>
              </a:moveTo>
              <a:lnTo>
                <a:pt x="5193726" y="163664"/>
              </a:lnTo>
              <a:lnTo>
                <a:pt x="0" y="163664"/>
              </a:lnTo>
              <a:lnTo>
                <a:pt x="0" y="29312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13254" y="2156950"/>
        <a:ext cx="260190" cy="3237"/>
      </dsp:txXfrm>
    </dsp:sp>
    <dsp:sp modelId="{BA6007B3-A4CA-4DF3-BCBA-58A551CCF487}">
      <dsp:nvSpPr>
        <dsp:cNvPr id="0" name=""/>
        <dsp:cNvSpPr/>
      </dsp:nvSpPr>
      <dsp:spPr>
        <a:xfrm>
          <a:off x="5836456" y="1169296"/>
          <a:ext cx="1407514" cy="8445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a:t>Hospital, Pharmacy &amp; Medical Sweeps	</a:t>
          </a:r>
        </a:p>
      </dsp:txBody>
      <dsp:txXfrm>
        <a:off x="5836456" y="1169296"/>
        <a:ext cx="1407514" cy="844508"/>
      </dsp:txXfrm>
    </dsp:sp>
    <dsp:sp modelId="{FF41FCA5-CFAF-4F55-8E71-8BA52F30F49C}">
      <dsp:nvSpPr>
        <dsp:cNvPr id="0" name=""/>
        <dsp:cNvSpPr/>
      </dsp:nvSpPr>
      <dsp:spPr>
        <a:xfrm>
          <a:off x="2048443" y="2714067"/>
          <a:ext cx="293128" cy="91440"/>
        </a:xfrm>
        <a:custGeom>
          <a:avLst/>
          <a:gdLst/>
          <a:ahLst/>
          <a:cxnLst/>
          <a:rect l="0" t="0" r="0" b="0"/>
          <a:pathLst>
            <a:path>
              <a:moveTo>
                <a:pt x="0" y="45720"/>
              </a:moveTo>
              <a:lnTo>
                <a:pt x="29312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6914" y="2758168"/>
        <a:ext cx="16186" cy="3237"/>
      </dsp:txXfrm>
    </dsp:sp>
    <dsp:sp modelId="{441819F4-DA88-4545-A2D3-E9DD54EDCFDA}">
      <dsp:nvSpPr>
        <dsp:cNvPr id="0" name=""/>
        <dsp:cNvSpPr/>
      </dsp:nvSpPr>
      <dsp:spPr>
        <a:xfrm>
          <a:off x="642729" y="2337533"/>
          <a:ext cx="1407514" cy="8445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a:t>Activity Checks</a:t>
          </a:r>
        </a:p>
      </dsp:txBody>
      <dsp:txXfrm>
        <a:off x="642729" y="2337533"/>
        <a:ext cx="1407514" cy="844508"/>
      </dsp:txXfrm>
    </dsp:sp>
    <dsp:sp modelId="{BAB3D0CB-7A8C-4A8A-A677-DC6A4630AF39}">
      <dsp:nvSpPr>
        <dsp:cNvPr id="0" name=""/>
        <dsp:cNvSpPr/>
      </dsp:nvSpPr>
      <dsp:spPr>
        <a:xfrm>
          <a:off x="3779685" y="2714067"/>
          <a:ext cx="293128" cy="91440"/>
        </a:xfrm>
        <a:custGeom>
          <a:avLst/>
          <a:gdLst/>
          <a:ahLst/>
          <a:cxnLst/>
          <a:rect l="0" t="0" r="0" b="0"/>
          <a:pathLst>
            <a:path>
              <a:moveTo>
                <a:pt x="0" y="45720"/>
              </a:moveTo>
              <a:lnTo>
                <a:pt x="29312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8156" y="2758168"/>
        <a:ext cx="16186" cy="3237"/>
      </dsp:txXfrm>
    </dsp:sp>
    <dsp:sp modelId="{C898C984-C6B2-4E60-8978-5D84146319AF}">
      <dsp:nvSpPr>
        <dsp:cNvPr id="0" name=""/>
        <dsp:cNvSpPr/>
      </dsp:nvSpPr>
      <dsp:spPr>
        <a:xfrm>
          <a:off x="2373971" y="2337533"/>
          <a:ext cx="1407514" cy="8445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a:t>In-Person Recorded Statements</a:t>
          </a:r>
        </a:p>
      </dsp:txBody>
      <dsp:txXfrm>
        <a:off x="2373971" y="2337533"/>
        <a:ext cx="1407514" cy="844508"/>
      </dsp:txXfrm>
    </dsp:sp>
    <dsp:sp modelId="{8E58B272-81DA-4418-A431-E0C7C689FCFF}">
      <dsp:nvSpPr>
        <dsp:cNvPr id="0" name=""/>
        <dsp:cNvSpPr/>
      </dsp:nvSpPr>
      <dsp:spPr>
        <a:xfrm>
          <a:off x="5510928" y="2714067"/>
          <a:ext cx="293128" cy="91440"/>
        </a:xfrm>
        <a:custGeom>
          <a:avLst/>
          <a:gdLst/>
          <a:ahLst/>
          <a:cxnLst/>
          <a:rect l="0" t="0" r="0" b="0"/>
          <a:pathLst>
            <a:path>
              <a:moveTo>
                <a:pt x="0" y="45720"/>
              </a:moveTo>
              <a:lnTo>
                <a:pt x="29312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49399" y="2758168"/>
        <a:ext cx="16186" cy="3237"/>
      </dsp:txXfrm>
    </dsp:sp>
    <dsp:sp modelId="{8FFDA4BC-B583-47A3-9460-CBE874A1311D}">
      <dsp:nvSpPr>
        <dsp:cNvPr id="0" name=""/>
        <dsp:cNvSpPr/>
      </dsp:nvSpPr>
      <dsp:spPr>
        <a:xfrm>
          <a:off x="4105214" y="2337533"/>
          <a:ext cx="1407514" cy="8445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a:t>Pre-Employment Verification	</a:t>
          </a:r>
        </a:p>
      </dsp:txBody>
      <dsp:txXfrm>
        <a:off x="4105214" y="2337533"/>
        <a:ext cx="1407514" cy="844508"/>
      </dsp:txXfrm>
    </dsp:sp>
    <dsp:sp modelId="{C0727CDB-6E94-4769-AA04-6E94BD94E307}">
      <dsp:nvSpPr>
        <dsp:cNvPr id="0" name=""/>
        <dsp:cNvSpPr/>
      </dsp:nvSpPr>
      <dsp:spPr>
        <a:xfrm>
          <a:off x="1346486" y="3180241"/>
          <a:ext cx="5193726" cy="293128"/>
        </a:xfrm>
        <a:custGeom>
          <a:avLst/>
          <a:gdLst/>
          <a:ahLst/>
          <a:cxnLst/>
          <a:rect l="0" t="0" r="0" b="0"/>
          <a:pathLst>
            <a:path>
              <a:moveTo>
                <a:pt x="5193726" y="0"/>
              </a:moveTo>
              <a:lnTo>
                <a:pt x="5193726" y="163664"/>
              </a:lnTo>
              <a:lnTo>
                <a:pt x="0" y="163664"/>
              </a:lnTo>
              <a:lnTo>
                <a:pt x="0" y="29312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13254" y="3325187"/>
        <a:ext cx="260190" cy="3237"/>
      </dsp:txXfrm>
    </dsp:sp>
    <dsp:sp modelId="{3643731F-F219-4205-BA5D-7BB4751C91EE}">
      <dsp:nvSpPr>
        <dsp:cNvPr id="0" name=""/>
        <dsp:cNvSpPr/>
      </dsp:nvSpPr>
      <dsp:spPr>
        <a:xfrm>
          <a:off x="5836456" y="2337533"/>
          <a:ext cx="1407514" cy="8445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a:t>Collection, Preservation &amp; Storage of Evidence</a:t>
          </a:r>
        </a:p>
      </dsp:txBody>
      <dsp:txXfrm>
        <a:off x="5836456" y="2337533"/>
        <a:ext cx="1407514" cy="844508"/>
      </dsp:txXfrm>
    </dsp:sp>
    <dsp:sp modelId="{46356132-949A-4F17-85C9-1A7308599AB7}">
      <dsp:nvSpPr>
        <dsp:cNvPr id="0" name=""/>
        <dsp:cNvSpPr/>
      </dsp:nvSpPr>
      <dsp:spPr>
        <a:xfrm>
          <a:off x="2048443" y="3882304"/>
          <a:ext cx="293128" cy="91440"/>
        </a:xfrm>
        <a:custGeom>
          <a:avLst/>
          <a:gdLst/>
          <a:ahLst/>
          <a:cxnLst/>
          <a:rect l="0" t="0" r="0" b="0"/>
          <a:pathLst>
            <a:path>
              <a:moveTo>
                <a:pt x="0" y="45720"/>
              </a:moveTo>
              <a:lnTo>
                <a:pt x="29312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6914" y="3926405"/>
        <a:ext cx="16186" cy="3237"/>
      </dsp:txXfrm>
    </dsp:sp>
    <dsp:sp modelId="{1F0F1B83-28C0-4EE7-9810-45D02F137633}">
      <dsp:nvSpPr>
        <dsp:cNvPr id="0" name=""/>
        <dsp:cNvSpPr/>
      </dsp:nvSpPr>
      <dsp:spPr>
        <a:xfrm>
          <a:off x="642729" y="3505769"/>
          <a:ext cx="1407514" cy="8445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a:t>Alive and Well Check</a:t>
          </a:r>
        </a:p>
      </dsp:txBody>
      <dsp:txXfrm>
        <a:off x="642729" y="3505769"/>
        <a:ext cx="1407514" cy="844508"/>
      </dsp:txXfrm>
    </dsp:sp>
    <dsp:sp modelId="{6540F719-5144-4FA5-9087-B5E27F717A0C}">
      <dsp:nvSpPr>
        <dsp:cNvPr id="0" name=""/>
        <dsp:cNvSpPr/>
      </dsp:nvSpPr>
      <dsp:spPr>
        <a:xfrm>
          <a:off x="3779685" y="3882304"/>
          <a:ext cx="293128" cy="91440"/>
        </a:xfrm>
        <a:custGeom>
          <a:avLst/>
          <a:gdLst/>
          <a:ahLst/>
          <a:cxnLst/>
          <a:rect l="0" t="0" r="0" b="0"/>
          <a:pathLst>
            <a:path>
              <a:moveTo>
                <a:pt x="0" y="45720"/>
              </a:moveTo>
              <a:lnTo>
                <a:pt x="29312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8156" y="3926405"/>
        <a:ext cx="16186" cy="3237"/>
      </dsp:txXfrm>
    </dsp:sp>
    <dsp:sp modelId="{5D210BF3-4153-4632-9C04-F6802F63856F}">
      <dsp:nvSpPr>
        <dsp:cNvPr id="0" name=""/>
        <dsp:cNvSpPr/>
      </dsp:nvSpPr>
      <dsp:spPr>
        <a:xfrm>
          <a:off x="2373971" y="3505769"/>
          <a:ext cx="1407514" cy="8445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a:t>Telephonic Recorded Statements	 </a:t>
          </a:r>
        </a:p>
      </dsp:txBody>
      <dsp:txXfrm>
        <a:off x="2373971" y="3505769"/>
        <a:ext cx="1407514" cy="844508"/>
      </dsp:txXfrm>
    </dsp:sp>
    <dsp:sp modelId="{6B82C2C1-F869-4A41-8EEE-92D2FAD1FAAD}">
      <dsp:nvSpPr>
        <dsp:cNvPr id="0" name=""/>
        <dsp:cNvSpPr/>
      </dsp:nvSpPr>
      <dsp:spPr>
        <a:xfrm>
          <a:off x="4105214" y="3505769"/>
          <a:ext cx="1407514" cy="8445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969" tIns="72395" rIns="68969" bIns="72395" numCol="1" spcCol="1270" anchor="ctr" anchorCtr="0">
          <a:noAutofit/>
        </a:bodyPr>
        <a:lstStyle/>
        <a:p>
          <a:pPr marL="0" lvl="0" indent="0" algn="ctr" defTabSz="533400">
            <a:lnSpc>
              <a:spcPct val="90000"/>
            </a:lnSpc>
            <a:spcBef>
              <a:spcPct val="0"/>
            </a:spcBef>
            <a:spcAft>
              <a:spcPct val="35000"/>
            </a:spcAft>
            <a:buNone/>
          </a:pPr>
          <a:r>
            <a:rPr lang="en-US" sz="1200" kern="1200"/>
            <a:t>Widow/Widower Check</a:t>
          </a:r>
        </a:p>
      </dsp:txBody>
      <dsp:txXfrm>
        <a:off x="4105214" y="3505769"/>
        <a:ext cx="1407514" cy="844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1F962-27CE-447F-A804-31426E071614}">
      <dsp:nvSpPr>
        <dsp:cNvPr id="0" name=""/>
        <dsp:cNvSpPr/>
      </dsp:nvSpPr>
      <dsp:spPr>
        <a:xfrm>
          <a:off x="0" y="1354343"/>
          <a:ext cx="2218134" cy="1408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A68514-0302-4CEE-A668-1A85C47DA8E5}">
      <dsp:nvSpPr>
        <dsp:cNvPr id="0" name=""/>
        <dsp:cNvSpPr/>
      </dsp:nvSpPr>
      <dsp:spPr>
        <a:xfrm>
          <a:off x="246459" y="1588479"/>
          <a:ext cx="2218134" cy="1408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Investigating the mechanism of injury</a:t>
          </a:r>
        </a:p>
      </dsp:txBody>
      <dsp:txXfrm>
        <a:off x="287713" y="1629733"/>
        <a:ext cx="2135626" cy="1326007"/>
      </dsp:txXfrm>
    </dsp:sp>
    <dsp:sp modelId="{D1B93D1F-AE60-43F1-B08E-D2F9B4D5ED0B}">
      <dsp:nvSpPr>
        <dsp:cNvPr id="0" name=""/>
        <dsp:cNvSpPr/>
      </dsp:nvSpPr>
      <dsp:spPr>
        <a:xfrm>
          <a:off x="2711053" y="1354343"/>
          <a:ext cx="2218134" cy="1408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5E2119-3623-444F-9304-302E8BCDB5CA}">
      <dsp:nvSpPr>
        <dsp:cNvPr id="0" name=""/>
        <dsp:cNvSpPr/>
      </dsp:nvSpPr>
      <dsp:spPr>
        <a:xfrm>
          <a:off x="2957512" y="1588479"/>
          <a:ext cx="2218134" cy="1408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Must be preserved</a:t>
          </a:r>
        </a:p>
      </dsp:txBody>
      <dsp:txXfrm>
        <a:off x="2998766" y="1629733"/>
        <a:ext cx="2135626" cy="1326007"/>
      </dsp:txXfrm>
    </dsp:sp>
    <dsp:sp modelId="{9354CB20-0C0C-4779-8528-CE1715F78AA9}">
      <dsp:nvSpPr>
        <dsp:cNvPr id="0" name=""/>
        <dsp:cNvSpPr/>
      </dsp:nvSpPr>
      <dsp:spPr>
        <a:xfrm>
          <a:off x="5422106" y="1354343"/>
          <a:ext cx="2218134" cy="1408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5F9835-A619-4D2A-9490-1C55F6EA19E1}">
      <dsp:nvSpPr>
        <dsp:cNvPr id="0" name=""/>
        <dsp:cNvSpPr/>
      </dsp:nvSpPr>
      <dsp:spPr>
        <a:xfrm>
          <a:off x="5668565" y="1588479"/>
          <a:ext cx="2218134" cy="1408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Must be produced</a:t>
          </a:r>
        </a:p>
      </dsp:txBody>
      <dsp:txXfrm>
        <a:off x="5709819" y="1629733"/>
        <a:ext cx="2135626" cy="1326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82846-6F9C-4AF2-8AFD-318EDB9B940C}">
      <dsp:nvSpPr>
        <dsp:cNvPr id="0" name=""/>
        <dsp:cNvSpPr/>
      </dsp:nvSpPr>
      <dsp:spPr>
        <a:xfrm>
          <a:off x="0" y="717"/>
          <a:ext cx="4726201" cy="167924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9D71AE-9137-4406-A86E-9658945B6538}">
      <dsp:nvSpPr>
        <dsp:cNvPr id="0" name=""/>
        <dsp:cNvSpPr/>
      </dsp:nvSpPr>
      <dsp:spPr>
        <a:xfrm>
          <a:off x="507973" y="378548"/>
          <a:ext cx="923587" cy="923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2319FA-12CB-4C71-9355-1AB627A22169}">
      <dsp:nvSpPr>
        <dsp:cNvPr id="0" name=""/>
        <dsp:cNvSpPr/>
      </dsp:nvSpPr>
      <dsp:spPr>
        <a:xfrm>
          <a:off x="1939533" y="717"/>
          <a:ext cx="27866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889000">
            <a:lnSpc>
              <a:spcPct val="90000"/>
            </a:lnSpc>
            <a:spcBef>
              <a:spcPct val="0"/>
            </a:spcBef>
            <a:spcAft>
              <a:spcPct val="35000"/>
            </a:spcAft>
            <a:buNone/>
          </a:pPr>
          <a:r>
            <a:rPr lang="en-US" sz="2000" kern="1200"/>
            <a:t>Must be simultaneously produced to opposing counsel and provider</a:t>
          </a:r>
        </a:p>
      </dsp:txBody>
      <dsp:txXfrm>
        <a:off x="1939533" y="717"/>
        <a:ext cx="2786667" cy="1679249"/>
      </dsp:txXfrm>
    </dsp:sp>
    <dsp:sp modelId="{C8936BF1-CC01-4272-86C5-BFD6AB754D63}">
      <dsp:nvSpPr>
        <dsp:cNvPr id="0" name=""/>
        <dsp:cNvSpPr/>
      </dsp:nvSpPr>
      <dsp:spPr>
        <a:xfrm>
          <a:off x="0" y="2099779"/>
          <a:ext cx="4726201" cy="167924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76B489-B3B4-47E1-A212-2869099D1C1B}">
      <dsp:nvSpPr>
        <dsp:cNvPr id="0" name=""/>
        <dsp:cNvSpPr/>
      </dsp:nvSpPr>
      <dsp:spPr>
        <a:xfrm>
          <a:off x="507973" y="2477610"/>
          <a:ext cx="923587" cy="923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3AB5B3-3226-43B7-BE89-6F485C801A89}">
      <dsp:nvSpPr>
        <dsp:cNvPr id="0" name=""/>
        <dsp:cNvSpPr/>
      </dsp:nvSpPr>
      <dsp:spPr>
        <a:xfrm>
          <a:off x="1939533" y="2099779"/>
          <a:ext cx="27866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889000">
            <a:lnSpc>
              <a:spcPct val="90000"/>
            </a:lnSpc>
            <a:spcBef>
              <a:spcPct val="0"/>
            </a:spcBef>
            <a:spcAft>
              <a:spcPct val="35000"/>
            </a:spcAft>
            <a:buNone/>
          </a:pPr>
          <a:r>
            <a:rPr lang="en-US" sz="2000" kern="1200"/>
            <a:t>Anticipated that it will have an impact on the patient/physician relationship</a:t>
          </a:r>
        </a:p>
      </dsp:txBody>
      <dsp:txXfrm>
        <a:off x="1939533" y="2099779"/>
        <a:ext cx="2786667" cy="1679249"/>
      </dsp:txXfrm>
    </dsp:sp>
    <dsp:sp modelId="{BF95DF65-A1B0-42D7-923B-AB6C38DD2FD2}">
      <dsp:nvSpPr>
        <dsp:cNvPr id="0" name=""/>
        <dsp:cNvSpPr/>
      </dsp:nvSpPr>
      <dsp:spPr>
        <a:xfrm>
          <a:off x="0" y="4198841"/>
          <a:ext cx="4726201" cy="167924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337F98-871E-45A2-8881-7626AEAF8EAA}">
      <dsp:nvSpPr>
        <dsp:cNvPr id="0" name=""/>
        <dsp:cNvSpPr/>
      </dsp:nvSpPr>
      <dsp:spPr>
        <a:xfrm>
          <a:off x="507973" y="4576672"/>
          <a:ext cx="923587" cy="923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94613F-A83A-4572-A998-89E4B27DBE32}">
      <dsp:nvSpPr>
        <dsp:cNvPr id="0" name=""/>
        <dsp:cNvSpPr/>
      </dsp:nvSpPr>
      <dsp:spPr>
        <a:xfrm>
          <a:off x="1939533" y="4198841"/>
          <a:ext cx="27866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889000">
            <a:lnSpc>
              <a:spcPct val="90000"/>
            </a:lnSpc>
            <a:spcBef>
              <a:spcPct val="0"/>
            </a:spcBef>
            <a:spcAft>
              <a:spcPct val="35000"/>
            </a:spcAft>
            <a:buNone/>
          </a:pPr>
          <a:r>
            <a:rPr lang="en-US" sz="2000" kern="1200"/>
            <a:t>Must disclose video and report timely</a:t>
          </a:r>
        </a:p>
      </dsp:txBody>
      <dsp:txXfrm>
        <a:off x="1939533" y="4198841"/>
        <a:ext cx="2786667" cy="1679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8A32A-EDFE-4047-80E8-CBD1D9DF0E41}">
      <dsp:nvSpPr>
        <dsp:cNvPr id="0" name=""/>
        <dsp:cNvSpPr/>
      </dsp:nvSpPr>
      <dsp:spPr>
        <a:xfrm>
          <a:off x="2537366" y="533412"/>
          <a:ext cx="411813" cy="91440"/>
        </a:xfrm>
        <a:custGeom>
          <a:avLst/>
          <a:gdLst/>
          <a:ahLst/>
          <a:cxnLst/>
          <a:rect l="0" t="0" r="0" b="0"/>
          <a:pathLst>
            <a:path>
              <a:moveTo>
                <a:pt x="0" y="45720"/>
              </a:moveTo>
              <a:lnTo>
                <a:pt x="41181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32213" y="576920"/>
        <a:ext cx="22120" cy="4424"/>
      </dsp:txXfrm>
    </dsp:sp>
    <dsp:sp modelId="{050C494C-B07C-41C8-9A1A-96EA2E8D32FC}">
      <dsp:nvSpPr>
        <dsp:cNvPr id="0" name=""/>
        <dsp:cNvSpPr/>
      </dsp:nvSpPr>
      <dsp:spPr>
        <a:xfrm>
          <a:off x="615628" y="2070"/>
          <a:ext cx="1923538" cy="115412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4255" tIns="98937" rIns="94255" bIns="98937" numCol="1" spcCol="1270" anchor="ctr" anchorCtr="0">
          <a:noAutofit/>
        </a:bodyPr>
        <a:lstStyle/>
        <a:p>
          <a:pPr marL="0" lvl="0" indent="0" algn="ctr" defTabSz="577850">
            <a:lnSpc>
              <a:spcPct val="90000"/>
            </a:lnSpc>
            <a:spcBef>
              <a:spcPct val="0"/>
            </a:spcBef>
            <a:spcAft>
              <a:spcPct val="35000"/>
            </a:spcAft>
            <a:buNone/>
          </a:pPr>
          <a:r>
            <a:rPr lang="en-US" sz="1300" kern="1200"/>
            <a:t>Can identify inconsistencies</a:t>
          </a:r>
        </a:p>
      </dsp:txBody>
      <dsp:txXfrm>
        <a:off x="615628" y="2070"/>
        <a:ext cx="1923538" cy="1154123"/>
      </dsp:txXfrm>
    </dsp:sp>
    <dsp:sp modelId="{CCD001EB-17FB-4F78-A77E-0FBBC255CEE6}">
      <dsp:nvSpPr>
        <dsp:cNvPr id="0" name=""/>
        <dsp:cNvSpPr/>
      </dsp:nvSpPr>
      <dsp:spPr>
        <a:xfrm>
          <a:off x="4903319" y="533412"/>
          <a:ext cx="411813" cy="91440"/>
        </a:xfrm>
        <a:custGeom>
          <a:avLst/>
          <a:gdLst/>
          <a:ahLst/>
          <a:cxnLst/>
          <a:rect l="0" t="0" r="0" b="0"/>
          <a:pathLst>
            <a:path>
              <a:moveTo>
                <a:pt x="0" y="45720"/>
              </a:moveTo>
              <a:lnTo>
                <a:pt x="41181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98165" y="576920"/>
        <a:ext cx="22120" cy="4424"/>
      </dsp:txXfrm>
    </dsp:sp>
    <dsp:sp modelId="{16579228-8F51-4B66-B7FE-5778C04EA632}">
      <dsp:nvSpPr>
        <dsp:cNvPr id="0" name=""/>
        <dsp:cNvSpPr/>
      </dsp:nvSpPr>
      <dsp:spPr>
        <a:xfrm>
          <a:off x="2981580" y="2070"/>
          <a:ext cx="1923538" cy="115412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4255" tIns="98937" rIns="94255" bIns="98937" numCol="1" spcCol="1270" anchor="ctr" anchorCtr="0">
          <a:noAutofit/>
        </a:bodyPr>
        <a:lstStyle/>
        <a:p>
          <a:pPr marL="0" lvl="0" indent="0" algn="ctr" defTabSz="577850">
            <a:lnSpc>
              <a:spcPct val="90000"/>
            </a:lnSpc>
            <a:spcBef>
              <a:spcPct val="0"/>
            </a:spcBef>
            <a:spcAft>
              <a:spcPct val="35000"/>
            </a:spcAft>
            <a:buNone/>
          </a:pPr>
          <a:r>
            <a:rPr lang="en-US" sz="1300" kern="1200"/>
            <a:t>Can reveal the extent of injuries</a:t>
          </a:r>
        </a:p>
      </dsp:txBody>
      <dsp:txXfrm>
        <a:off x="2981580" y="2070"/>
        <a:ext cx="1923538" cy="1154123"/>
      </dsp:txXfrm>
    </dsp:sp>
    <dsp:sp modelId="{950E6CCF-9AC9-49E8-9E14-A76855552C74}">
      <dsp:nvSpPr>
        <dsp:cNvPr id="0" name=""/>
        <dsp:cNvSpPr/>
      </dsp:nvSpPr>
      <dsp:spPr>
        <a:xfrm>
          <a:off x="1577397" y="1154393"/>
          <a:ext cx="4731904" cy="411813"/>
        </a:xfrm>
        <a:custGeom>
          <a:avLst/>
          <a:gdLst/>
          <a:ahLst/>
          <a:cxnLst/>
          <a:rect l="0" t="0" r="0" b="0"/>
          <a:pathLst>
            <a:path>
              <a:moveTo>
                <a:pt x="4731904" y="0"/>
              </a:moveTo>
              <a:lnTo>
                <a:pt x="4731904" y="223006"/>
              </a:lnTo>
              <a:lnTo>
                <a:pt x="0" y="223006"/>
              </a:lnTo>
              <a:lnTo>
                <a:pt x="0" y="411813"/>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24536" y="1358088"/>
        <a:ext cx="237627" cy="4424"/>
      </dsp:txXfrm>
    </dsp:sp>
    <dsp:sp modelId="{CA5EB7A9-1EDE-4D55-B0CF-0704C26915FD}">
      <dsp:nvSpPr>
        <dsp:cNvPr id="0" name=""/>
        <dsp:cNvSpPr/>
      </dsp:nvSpPr>
      <dsp:spPr>
        <a:xfrm>
          <a:off x="5347533" y="2070"/>
          <a:ext cx="1923538" cy="115412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4255" tIns="98937" rIns="94255" bIns="98937" numCol="1" spcCol="1270" anchor="ctr" anchorCtr="0">
          <a:noAutofit/>
        </a:bodyPr>
        <a:lstStyle/>
        <a:p>
          <a:pPr marL="0" lvl="0" indent="0" algn="ctr" defTabSz="577850">
            <a:lnSpc>
              <a:spcPct val="90000"/>
            </a:lnSpc>
            <a:spcBef>
              <a:spcPct val="0"/>
            </a:spcBef>
            <a:spcAft>
              <a:spcPct val="35000"/>
            </a:spcAft>
            <a:buNone/>
          </a:pPr>
          <a:r>
            <a:rPr lang="en-US" sz="1300" kern="1200"/>
            <a:t>Can reveal potential misrepresentations</a:t>
          </a:r>
        </a:p>
      </dsp:txBody>
      <dsp:txXfrm>
        <a:off x="5347533" y="2070"/>
        <a:ext cx="1923538" cy="1154123"/>
      </dsp:txXfrm>
    </dsp:sp>
    <dsp:sp modelId="{91EDCF2D-7FA6-4534-B7C7-BAAB9FA6B038}">
      <dsp:nvSpPr>
        <dsp:cNvPr id="0" name=""/>
        <dsp:cNvSpPr/>
      </dsp:nvSpPr>
      <dsp:spPr>
        <a:xfrm>
          <a:off x="2537366" y="2129949"/>
          <a:ext cx="411813" cy="91440"/>
        </a:xfrm>
        <a:custGeom>
          <a:avLst/>
          <a:gdLst/>
          <a:ahLst/>
          <a:cxnLst/>
          <a:rect l="0" t="0" r="0" b="0"/>
          <a:pathLst>
            <a:path>
              <a:moveTo>
                <a:pt x="0" y="45720"/>
              </a:moveTo>
              <a:lnTo>
                <a:pt x="41181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32213" y="2173456"/>
        <a:ext cx="22120" cy="4424"/>
      </dsp:txXfrm>
    </dsp:sp>
    <dsp:sp modelId="{52E47DCD-916B-4ED9-87EB-17FD76AC1B4F}">
      <dsp:nvSpPr>
        <dsp:cNvPr id="0" name=""/>
        <dsp:cNvSpPr/>
      </dsp:nvSpPr>
      <dsp:spPr>
        <a:xfrm>
          <a:off x="615628" y="1598607"/>
          <a:ext cx="1923538" cy="115412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4255" tIns="98937" rIns="94255" bIns="98937" numCol="1" spcCol="1270" anchor="ctr" anchorCtr="0">
          <a:noAutofit/>
        </a:bodyPr>
        <a:lstStyle/>
        <a:p>
          <a:pPr marL="0" lvl="0" indent="0" algn="ctr" defTabSz="577850">
            <a:lnSpc>
              <a:spcPct val="90000"/>
            </a:lnSpc>
            <a:spcBef>
              <a:spcPct val="0"/>
            </a:spcBef>
            <a:spcAft>
              <a:spcPct val="35000"/>
            </a:spcAft>
            <a:buNone/>
          </a:pPr>
          <a:r>
            <a:rPr lang="en-US" sz="1300" kern="1200"/>
            <a:t>Can be used to investigate </a:t>
          </a:r>
        </a:p>
      </dsp:txBody>
      <dsp:txXfrm>
        <a:off x="615628" y="1598607"/>
        <a:ext cx="1923538" cy="1154123"/>
      </dsp:txXfrm>
    </dsp:sp>
    <dsp:sp modelId="{F9CBAEC0-F4B8-4D65-99B5-BD0FE76892E0}">
      <dsp:nvSpPr>
        <dsp:cNvPr id="0" name=""/>
        <dsp:cNvSpPr/>
      </dsp:nvSpPr>
      <dsp:spPr>
        <a:xfrm>
          <a:off x="4903319" y="2129949"/>
          <a:ext cx="411813" cy="91440"/>
        </a:xfrm>
        <a:custGeom>
          <a:avLst/>
          <a:gdLst/>
          <a:ahLst/>
          <a:cxnLst/>
          <a:rect l="0" t="0" r="0" b="0"/>
          <a:pathLst>
            <a:path>
              <a:moveTo>
                <a:pt x="0" y="45720"/>
              </a:moveTo>
              <a:lnTo>
                <a:pt x="411813"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98165" y="2173456"/>
        <a:ext cx="22120" cy="4424"/>
      </dsp:txXfrm>
    </dsp:sp>
    <dsp:sp modelId="{CFDD831D-FC42-4E24-8EF1-5C85D66A6071}">
      <dsp:nvSpPr>
        <dsp:cNvPr id="0" name=""/>
        <dsp:cNvSpPr/>
      </dsp:nvSpPr>
      <dsp:spPr>
        <a:xfrm>
          <a:off x="2981580" y="1598607"/>
          <a:ext cx="1923538" cy="115412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4255" tIns="98937" rIns="94255" bIns="98937" numCol="1" spcCol="1270" anchor="ctr" anchorCtr="0">
          <a:noAutofit/>
        </a:bodyPr>
        <a:lstStyle/>
        <a:p>
          <a:pPr marL="0" lvl="0" indent="0" algn="ctr" defTabSz="577850">
            <a:lnSpc>
              <a:spcPct val="90000"/>
            </a:lnSpc>
            <a:spcBef>
              <a:spcPct val="0"/>
            </a:spcBef>
            <a:spcAft>
              <a:spcPct val="35000"/>
            </a:spcAft>
            <a:buNone/>
          </a:pPr>
          <a:r>
            <a:rPr lang="en-US" sz="1300" kern="1200"/>
            <a:t>Can be used to assess extent of injuries</a:t>
          </a:r>
        </a:p>
      </dsp:txBody>
      <dsp:txXfrm>
        <a:off x="2981580" y="1598607"/>
        <a:ext cx="1923538" cy="1154123"/>
      </dsp:txXfrm>
    </dsp:sp>
    <dsp:sp modelId="{E3BBFF15-0B87-4594-ADEB-7A0919C15500}">
      <dsp:nvSpPr>
        <dsp:cNvPr id="0" name=""/>
        <dsp:cNvSpPr/>
      </dsp:nvSpPr>
      <dsp:spPr>
        <a:xfrm>
          <a:off x="1577397" y="2750930"/>
          <a:ext cx="4731904" cy="411813"/>
        </a:xfrm>
        <a:custGeom>
          <a:avLst/>
          <a:gdLst/>
          <a:ahLst/>
          <a:cxnLst/>
          <a:rect l="0" t="0" r="0" b="0"/>
          <a:pathLst>
            <a:path>
              <a:moveTo>
                <a:pt x="4731904" y="0"/>
              </a:moveTo>
              <a:lnTo>
                <a:pt x="4731904" y="223006"/>
              </a:lnTo>
              <a:lnTo>
                <a:pt x="0" y="223006"/>
              </a:lnTo>
              <a:lnTo>
                <a:pt x="0" y="411813"/>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24536" y="2954625"/>
        <a:ext cx="237627" cy="4424"/>
      </dsp:txXfrm>
    </dsp:sp>
    <dsp:sp modelId="{7C672B1B-C21D-4312-AFCD-2AF450DD6985}">
      <dsp:nvSpPr>
        <dsp:cNvPr id="0" name=""/>
        <dsp:cNvSpPr/>
      </dsp:nvSpPr>
      <dsp:spPr>
        <a:xfrm>
          <a:off x="5347533" y="1598607"/>
          <a:ext cx="1923538" cy="115412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4255" tIns="98937" rIns="94255" bIns="98937" numCol="1" spcCol="1270" anchor="ctr" anchorCtr="0">
          <a:noAutofit/>
        </a:bodyPr>
        <a:lstStyle/>
        <a:p>
          <a:pPr marL="0" lvl="0" indent="0" algn="ctr" defTabSz="577850">
            <a:lnSpc>
              <a:spcPct val="90000"/>
            </a:lnSpc>
            <a:spcBef>
              <a:spcPct val="0"/>
            </a:spcBef>
            <a:spcAft>
              <a:spcPct val="35000"/>
            </a:spcAft>
            <a:buNone/>
          </a:pPr>
          <a:r>
            <a:rPr lang="en-US" sz="1300" kern="1200" dirty="0"/>
            <a:t>Can be used to assess compliance with restrictions</a:t>
          </a:r>
        </a:p>
      </dsp:txBody>
      <dsp:txXfrm>
        <a:off x="5347533" y="1598607"/>
        <a:ext cx="1923538" cy="1154123"/>
      </dsp:txXfrm>
    </dsp:sp>
    <dsp:sp modelId="{B608042B-848D-4ABB-90F6-A14C335614BC}">
      <dsp:nvSpPr>
        <dsp:cNvPr id="0" name=""/>
        <dsp:cNvSpPr/>
      </dsp:nvSpPr>
      <dsp:spPr>
        <a:xfrm>
          <a:off x="2537366" y="3726485"/>
          <a:ext cx="411813" cy="91440"/>
        </a:xfrm>
        <a:custGeom>
          <a:avLst/>
          <a:gdLst/>
          <a:ahLst/>
          <a:cxnLst/>
          <a:rect l="0" t="0" r="0" b="0"/>
          <a:pathLst>
            <a:path>
              <a:moveTo>
                <a:pt x="0" y="45720"/>
              </a:moveTo>
              <a:lnTo>
                <a:pt x="41181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32213" y="3769993"/>
        <a:ext cx="22120" cy="4424"/>
      </dsp:txXfrm>
    </dsp:sp>
    <dsp:sp modelId="{C086678D-6FFF-489E-862C-7BE929628A59}">
      <dsp:nvSpPr>
        <dsp:cNvPr id="0" name=""/>
        <dsp:cNvSpPr/>
      </dsp:nvSpPr>
      <dsp:spPr>
        <a:xfrm>
          <a:off x="615628" y="3195144"/>
          <a:ext cx="1923538" cy="115412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4255" tIns="98937" rIns="94255" bIns="98937" numCol="1" spcCol="1270" anchor="ctr" anchorCtr="0">
          <a:noAutofit/>
        </a:bodyPr>
        <a:lstStyle/>
        <a:p>
          <a:pPr marL="0" lvl="0" indent="0" algn="ctr" defTabSz="577850">
            <a:lnSpc>
              <a:spcPct val="90000"/>
            </a:lnSpc>
            <a:spcBef>
              <a:spcPct val="0"/>
            </a:spcBef>
            <a:spcAft>
              <a:spcPct val="35000"/>
            </a:spcAft>
            <a:buNone/>
          </a:pPr>
          <a:r>
            <a:rPr lang="en-US" sz="1300" kern="1200" dirty="0"/>
            <a:t>Can be used to bolster injuries</a:t>
          </a:r>
        </a:p>
      </dsp:txBody>
      <dsp:txXfrm>
        <a:off x="615628" y="3195144"/>
        <a:ext cx="1923538" cy="1154123"/>
      </dsp:txXfrm>
    </dsp:sp>
    <dsp:sp modelId="{B09E3CBA-E607-4417-A4FE-66E426EDE3DA}">
      <dsp:nvSpPr>
        <dsp:cNvPr id="0" name=""/>
        <dsp:cNvSpPr/>
      </dsp:nvSpPr>
      <dsp:spPr>
        <a:xfrm>
          <a:off x="4903319" y="3726485"/>
          <a:ext cx="411813" cy="91440"/>
        </a:xfrm>
        <a:custGeom>
          <a:avLst/>
          <a:gdLst/>
          <a:ahLst/>
          <a:cxnLst/>
          <a:rect l="0" t="0" r="0" b="0"/>
          <a:pathLst>
            <a:path>
              <a:moveTo>
                <a:pt x="0" y="45720"/>
              </a:moveTo>
              <a:lnTo>
                <a:pt x="411813"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98165" y="3769993"/>
        <a:ext cx="22120" cy="4424"/>
      </dsp:txXfrm>
    </dsp:sp>
    <dsp:sp modelId="{9EC949DC-FAC2-45A5-9657-B5CC0EF02BB4}">
      <dsp:nvSpPr>
        <dsp:cNvPr id="0" name=""/>
        <dsp:cNvSpPr/>
      </dsp:nvSpPr>
      <dsp:spPr>
        <a:xfrm>
          <a:off x="2981580" y="3195144"/>
          <a:ext cx="1923538" cy="115412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4255" tIns="98937" rIns="94255" bIns="98937" numCol="1" spcCol="1270" anchor="ctr" anchorCtr="0">
          <a:noAutofit/>
        </a:bodyPr>
        <a:lstStyle/>
        <a:p>
          <a:pPr marL="0" lvl="0" indent="0" algn="ctr" defTabSz="577850">
            <a:lnSpc>
              <a:spcPct val="90000"/>
            </a:lnSpc>
            <a:spcBef>
              <a:spcPct val="0"/>
            </a:spcBef>
            <a:spcAft>
              <a:spcPct val="35000"/>
            </a:spcAft>
            <a:buNone/>
          </a:pPr>
          <a:r>
            <a:rPr lang="en-US" sz="1300" kern="1200" dirty="0"/>
            <a:t>Depending on the amount of surveillance taken, can be used to downplay what we see as an anomaly </a:t>
          </a:r>
        </a:p>
      </dsp:txBody>
      <dsp:txXfrm>
        <a:off x="2981580" y="3195144"/>
        <a:ext cx="1923538" cy="1154123"/>
      </dsp:txXfrm>
    </dsp:sp>
    <dsp:sp modelId="{D06217C9-0A41-47C6-91F8-5ED34649042C}">
      <dsp:nvSpPr>
        <dsp:cNvPr id="0" name=""/>
        <dsp:cNvSpPr/>
      </dsp:nvSpPr>
      <dsp:spPr>
        <a:xfrm>
          <a:off x="5347533" y="3195144"/>
          <a:ext cx="1923538" cy="115412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4255" tIns="98937" rIns="94255" bIns="98937" numCol="1" spcCol="1270" anchor="ctr" anchorCtr="0">
          <a:noAutofit/>
        </a:bodyPr>
        <a:lstStyle/>
        <a:p>
          <a:pPr marL="0" lvl="0" indent="0" algn="ctr" defTabSz="577850">
            <a:lnSpc>
              <a:spcPct val="90000"/>
            </a:lnSpc>
            <a:spcBef>
              <a:spcPct val="0"/>
            </a:spcBef>
            <a:spcAft>
              <a:spcPct val="35000"/>
            </a:spcAft>
            <a:buNone/>
          </a:pPr>
          <a:r>
            <a:rPr lang="en-US" sz="1300" kern="1200" dirty="0"/>
            <a:t>Can be </a:t>
          </a:r>
          <a:r>
            <a:rPr lang="en-US" sz="1300" kern="1200" dirty="0" err="1"/>
            <a:t>exc</a:t>
          </a:r>
          <a:r>
            <a:rPr lang="en-US" sz="1300" kern="1200" dirty="0"/>
            <a:t> </a:t>
          </a:r>
          <a:r>
            <a:rPr lang="en-US" sz="1300" kern="1200" dirty="0" err="1"/>
            <a:t>luded</a:t>
          </a:r>
          <a:r>
            <a:rPr lang="en-US" sz="1300" kern="1200" dirty="0"/>
            <a:t> from evidence </a:t>
          </a:r>
        </a:p>
      </dsp:txBody>
      <dsp:txXfrm>
        <a:off x="5347533" y="3195144"/>
        <a:ext cx="1923538" cy="1154123"/>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114313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146672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002272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538066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DD9308-2EF7-9E42-8310-8DBF6E6BD181}"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276099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DD9308-2EF7-9E42-8310-8DBF6E6BD181}"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13086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DD9308-2EF7-9E42-8310-8DBF6E6BD181}" type="datetimeFigureOut">
              <a:rPr lang="en-US" smtClean="0"/>
              <a:t>8/25/2023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208237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DD9308-2EF7-9E42-8310-8DBF6E6BD181}" type="datetimeFigureOut">
              <a:rPr lang="en-US" smtClean="0"/>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425103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D9308-2EF7-9E42-8310-8DBF6E6BD181}" type="datetimeFigureOut">
              <a:rPr lang="en-US" smtClean="0"/>
              <a:t>8/25/2023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07885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DD9308-2EF7-9E42-8310-8DBF6E6BD181}"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65739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DD9308-2EF7-9E42-8310-8DBF6E6BD181}"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91215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D9308-2EF7-9E42-8310-8DBF6E6BD181}" type="datetimeFigureOut">
              <a:rPr lang="en-US" smtClean="0"/>
              <a:t>8/25/2023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2956A-57BA-1E41-A8BE-6568AB4F7849}" type="slidenum">
              <a:rPr lang="en-US" smtClean="0"/>
              <a:t>‹#›</a:t>
            </a:fld>
            <a:endParaRPr lang="en-US"/>
          </a:p>
        </p:txBody>
      </p:sp>
    </p:spTree>
    <p:extLst>
      <p:ext uri="{BB962C8B-B14F-4D97-AF65-F5344CB8AC3E}">
        <p14:creationId xmlns:p14="http://schemas.microsoft.com/office/powerpoint/2010/main" val="123270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asheaka.Williams@qpwblaw.com"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AA13-22B1-AB41-88F5-C8D91204ACDC}"/>
              </a:ext>
            </a:extLst>
          </p:cNvPr>
          <p:cNvSpPr>
            <a:spLocks noGrp="1"/>
          </p:cNvSpPr>
          <p:nvPr>
            <p:ph type="ctrTitle"/>
          </p:nvPr>
        </p:nvSpPr>
        <p:spPr>
          <a:xfrm>
            <a:off x="688109" y="1708727"/>
            <a:ext cx="7772400" cy="4477584"/>
          </a:xfrm>
        </p:spPr>
        <p:txBody>
          <a:bodyPr>
            <a:normAutofit fontScale="90000"/>
          </a:bodyPr>
          <a:lstStyle/>
          <a:p>
            <a:r>
              <a:rPr lang="en-US" sz="4800" dirty="0"/>
              <a:t>Workers’ Comp/Liability Claims and the Benefits of Surveillance</a:t>
            </a:r>
            <a:br>
              <a:rPr lang="en-US" sz="4800" dirty="0"/>
            </a:br>
            <a:br>
              <a:rPr lang="en-US" sz="4800" dirty="0"/>
            </a:br>
            <a:r>
              <a:rPr lang="en-US" sz="4800" dirty="0"/>
              <a:t>Ya'Sheaka C. Williams</a:t>
            </a:r>
            <a:br>
              <a:rPr lang="en-US" sz="4800" dirty="0"/>
            </a:br>
            <a:r>
              <a:rPr lang="en-US" sz="4800" dirty="0"/>
              <a:t>Quintairos, Prieto, Wood &amp; Boyer, P.A.</a:t>
            </a:r>
            <a:br>
              <a:rPr lang="en-US" sz="4800" dirty="0"/>
            </a:br>
            <a:r>
              <a:rPr lang="en-US" sz="4800" dirty="0">
                <a:hlinkClick r:id="rId3"/>
              </a:rPr>
              <a:t>yasheaka.Williams@qpwblaw.com</a:t>
            </a:r>
            <a:r>
              <a:rPr lang="en-US" sz="4800" dirty="0"/>
              <a:t> </a:t>
            </a:r>
            <a:br>
              <a:rPr lang="en-US" sz="4800" dirty="0"/>
            </a:br>
            <a:r>
              <a:rPr lang="en-US" sz="4800" dirty="0"/>
              <a:t> </a:t>
            </a:r>
          </a:p>
        </p:txBody>
      </p:sp>
      <p:sp>
        <p:nvSpPr>
          <p:cNvPr id="3" name="Subtitle 2">
            <a:extLst>
              <a:ext uri="{FF2B5EF4-FFF2-40B4-BE49-F238E27FC236}">
                <a16:creationId xmlns:a16="http://schemas.microsoft.com/office/drawing/2014/main" id="{27C8BE99-6F90-0D4F-A0BD-116465B980FC}"/>
              </a:ext>
            </a:extLst>
          </p:cNvPr>
          <p:cNvSpPr>
            <a:spLocks noGrp="1"/>
          </p:cNvSpPr>
          <p:nvPr>
            <p:ph type="subTitle" idx="1"/>
          </p:nvPr>
        </p:nvSpPr>
        <p:spPr>
          <a:xfrm>
            <a:off x="1143000" y="4177772"/>
            <a:ext cx="6858000" cy="1655762"/>
          </a:xfrm>
        </p:spPr>
        <p:txBody>
          <a:bodyPr/>
          <a:lstStyle/>
          <a:p>
            <a:endParaRPr lang="en-US" dirty="0"/>
          </a:p>
          <a:p>
            <a:endParaRPr lang="en-US" dirty="0"/>
          </a:p>
        </p:txBody>
      </p:sp>
    </p:spTree>
    <p:extLst>
      <p:ext uri="{BB962C8B-B14F-4D97-AF65-F5344CB8AC3E}">
        <p14:creationId xmlns:p14="http://schemas.microsoft.com/office/powerpoint/2010/main" val="1602492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A close up of a fan&#10;&#10;Description automatically generated">
            <a:extLst>
              <a:ext uri="{FF2B5EF4-FFF2-40B4-BE49-F238E27FC236}">
                <a16:creationId xmlns:a16="http://schemas.microsoft.com/office/drawing/2014/main" id="{0D2E6053-85D8-D4BE-F28F-1850DD75D4C2}"/>
              </a:ext>
            </a:extLst>
          </p:cNvPr>
          <p:cNvPicPr>
            <a:picLocks noChangeAspect="1"/>
          </p:cNvPicPr>
          <p:nvPr/>
        </p:nvPicPr>
        <p:blipFill rotWithShape="1">
          <a:blip r:embed="rId2">
            <a:duotone>
              <a:prstClr val="black"/>
              <a:schemeClr val="tx2">
                <a:tint val="45000"/>
                <a:satMod val="400000"/>
              </a:schemeClr>
            </a:duotone>
            <a:alphaModFix amt="25000"/>
          </a:blip>
          <a:srcRect l="6077" r="4921" b="-1"/>
          <a:stretch/>
        </p:blipFill>
        <p:spPr>
          <a:xfrm>
            <a:off x="20" y="10"/>
            <a:ext cx="9143980" cy="6857990"/>
          </a:xfrm>
          <a:prstGeom prst="rect">
            <a:avLst/>
          </a:prstGeom>
        </p:spPr>
      </p:pic>
      <p:sp>
        <p:nvSpPr>
          <p:cNvPr id="2" name="Title 1">
            <a:extLst>
              <a:ext uri="{FF2B5EF4-FFF2-40B4-BE49-F238E27FC236}">
                <a16:creationId xmlns:a16="http://schemas.microsoft.com/office/drawing/2014/main" id="{C6CCD631-324A-D6AF-0AEC-048D0A2F86C1}"/>
              </a:ext>
            </a:extLst>
          </p:cNvPr>
          <p:cNvSpPr>
            <a:spLocks noGrp="1"/>
          </p:cNvSpPr>
          <p:nvPr>
            <p:ph type="title"/>
          </p:nvPr>
        </p:nvSpPr>
        <p:spPr>
          <a:xfrm>
            <a:off x="628650" y="365125"/>
            <a:ext cx="7886700" cy="1325563"/>
          </a:xfrm>
        </p:spPr>
        <p:txBody>
          <a:bodyPr>
            <a:normAutofit/>
          </a:bodyPr>
          <a:lstStyle/>
          <a:p>
            <a:r>
              <a:rPr lang="en-US" dirty="0"/>
              <a:t>Surveillance Pros/Cons</a:t>
            </a:r>
          </a:p>
        </p:txBody>
      </p:sp>
      <p:graphicFrame>
        <p:nvGraphicFramePr>
          <p:cNvPr id="5" name="Content Placeholder 2">
            <a:extLst>
              <a:ext uri="{FF2B5EF4-FFF2-40B4-BE49-F238E27FC236}">
                <a16:creationId xmlns:a16="http://schemas.microsoft.com/office/drawing/2014/main" id="{93FD26B5-0BDF-1FD0-7563-4C658D6E2477}"/>
              </a:ext>
            </a:extLst>
          </p:cNvPr>
          <p:cNvGraphicFramePr>
            <a:graphicFrameLocks noGrp="1"/>
          </p:cNvGraphicFramePr>
          <p:nvPr>
            <p:ph idx="1"/>
            <p:extLst>
              <p:ext uri="{D42A27DB-BD31-4B8C-83A1-F6EECF244321}">
                <p14:modId xmlns:p14="http://schemas.microsoft.com/office/powerpoint/2010/main" val="239587490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274091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10FEF04-9FA2-4DD8-EC29-60D92C722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78883" y="-4329"/>
            <a:ext cx="5265119" cy="6869586"/>
            <a:chOff x="5171844" y="-11586"/>
            <a:chExt cx="7020159" cy="6869586"/>
          </a:xfrm>
        </p:grpSpPr>
        <p:sp>
          <p:nvSpPr>
            <p:cNvPr id="13" name="Rectangle 12">
              <a:extLst>
                <a:ext uri="{FF2B5EF4-FFF2-40B4-BE49-F238E27FC236}">
                  <a16:creationId xmlns:a16="http://schemas.microsoft.com/office/drawing/2014/main" id="{1B4A5D8B-34EC-D352-BE87-4809E4CE4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11AD96-CCBD-9812-0D19-0E7C7A79E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5AF89D92-20DD-C8E9-DF7A-988B09642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71844" y="-11586"/>
              <a:ext cx="5171848" cy="6869586"/>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7F78F10-63E0-611E-AC78-66E24EA30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9E4257F-44F2-F74A-1307-C8B9ECA63180}"/>
              </a:ext>
            </a:extLst>
          </p:cNvPr>
          <p:cNvSpPr>
            <a:spLocks noGrp="1"/>
          </p:cNvSpPr>
          <p:nvPr>
            <p:ph type="title"/>
          </p:nvPr>
        </p:nvSpPr>
        <p:spPr>
          <a:xfrm>
            <a:off x="4641021" y="1542473"/>
            <a:ext cx="3740844" cy="2736016"/>
          </a:xfrm>
        </p:spPr>
        <p:txBody>
          <a:bodyPr vert="horz" lIns="91440" tIns="45720" rIns="91440" bIns="45720" rtlCol="0" anchor="b">
            <a:noAutofit/>
          </a:bodyPr>
          <a:lstStyle/>
          <a:p>
            <a:br>
              <a:rPr lang="en-US" sz="2000" dirty="0">
                <a:solidFill>
                  <a:srgbClr val="FFFFFF"/>
                </a:solidFill>
              </a:rPr>
            </a:br>
            <a:br>
              <a:rPr lang="en-US" sz="2000" dirty="0">
                <a:solidFill>
                  <a:srgbClr val="FFFFFF"/>
                </a:solidFill>
              </a:rPr>
            </a:br>
            <a:br>
              <a:rPr lang="en-US" sz="2000" dirty="0">
                <a:solidFill>
                  <a:srgbClr val="FFFFFF"/>
                </a:solidFill>
              </a:rPr>
            </a:br>
            <a:br>
              <a:rPr lang="en-US" sz="2000" dirty="0">
                <a:solidFill>
                  <a:srgbClr val="FFFFFF"/>
                </a:solidFill>
              </a:rPr>
            </a:br>
            <a:br>
              <a:rPr lang="en-US" sz="2000" dirty="0">
                <a:solidFill>
                  <a:srgbClr val="FFFFFF"/>
                </a:solidFill>
              </a:rPr>
            </a:br>
            <a:br>
              <a:rPr lang="en-US" sz="2000" dirty="0">
                <a:solidFill>
                  <a:srgbClr val="FFFFFF"/>
                </a:solidFill>
              </a:rPr>
            </a:br>
            <a:br>
              <a:rPr lang="en-US" sz="2000" dirty="0">
                <a:solidFill>
                  <a:srgbClr val="FFFFFF"/>
                </a:solidFill>
              </a:rPr>
            </a:br>
            <a:r>
              <a:rPr lang="en-US" sz="2400" dirty="0">
                <a:solidFill>
                  <a:srgbClr val="FFFFFF"/>
                </a:solidFill>
              </a:rPr>
              <a:t>Ya'Sheaka C. Williams, Esq. </a:t>
            </a:r>
            <a:br>
              <a:rPr lang="en-US" sz="1200" dirty="0">
                <a:solidFill>
                  <a:srgbClr val="FFFFFF"/>
                </a:solidFill>
              </a:rPr>
            </a:br>
            <a:br>
              <a:rPr lang="en-US" sz="1200" dirty="0">
                <a:solidFill>
                  <a:srgbClr val="FFFFFF"/>
                </a:solidFill>
              </a:rPr>
            </a:br>
            <a:r>
              <a:rPr lang="en-US" sz="1200" dirty="0">
                <a:solidFill>
                  <a:srgbClr val="FFFFFF"/>
                </a:solidFill>
              </a:rPr>
              <a:t>Quintairos, Prieto, Wood &amp; Boyer, P.A.</a:t>
            </a:r>
            <a:br>
              <a:rPr lang="en-US" sz="1200" dirty="0">
                <a:solidFill>
                  <a:srgbClr val="FFFFFF"/>
                </a:solidFill>
              </a:rPr>
            </a:br>
            <a:r>
              <a:rPr lang="en-US" sz="1200" dirty="0">
                <a:solidFill>
                  <a:srgbClr val="FFFFFF"/>
                </a:solidFill>
              </a:rPr>
              <a:t>1410 N. Westshore Blvd., Suite 200,</a:t>
            </a:r>
            <a:br>
              <a:rPr lang="en-US" sz="1200" dirty="0">
                <a:solidFill>
                  <a:srgbClr val="FFFFFF"/>
                </a:solidFill>
              </a:rPr>
            </a:br>
            <a:r>
              <a:rPr lang="en-US" sz="1200" dirty="0">
                <a:solidFill>
                  <a:srgbClr val="FFFFFF"/>
                </a:solidFill>
              </a:rPr>
              <a:t>Tampa, FL 33607</a:t>
            </a:r>
            <a:br>
              <a:rPr lang="en-US" sz="1200" dirty="0">
                <a:solidFill>
                  <a:srgbClr val="FFFFFF"/>
                </a:solidFill>
              </a:rPr>
            </a:br>
            <a:r>
              <a:rPr lang="en-US" sz="1200" dirty="0">
                <a:solidFill>
                  <a:srgbClr val="FFFFFF"/>
                </a:solidFill>
              </a:rPr>
              <a:t>Ph: (813) 600-8627   Fax: (813) 286 9998</a:t>
            </a:r>
            <a:br>
              <a:rPr lang="en-US" sz="1200" dirty="0">
                <a:solidFill>
                  <a:srgbClr val="FFFFFF"/>
                </a:solidFill>
              </a:rPr>
            </a:br>
            <a:br>
              <a:rPr lang="en-US" sz="1200" dirty="0">
                <a:solidFill>
                  <a:srgbClr val="FFFFFF"/>
                </a:solidFill>
              </a:rPr>
            </a:br>
            <a:r>
              <a:rPr lang="en-US" sz="1200" dirty="0">
                <a:solidFill>
                  <a:srgbClr val="FFFFFF"/>
                </a:solidFill>
              </a:rPr>
              <a:t>Email: yasheaka.williams@qpwblaw.com</a:t>
            </a:r>
            <a:br>
              <a:rPr lang="en-US" sz="1200" dirty="0">
                <a:solidFill>
                  <a:srgbClr val="FFFFFF"/>
                </a:solidFill>
              </a:rPr>
            </a:br>
            <a:r>
              <a:rPr lang="en-US" sz="1200" dirty="0">
                <a:solidFill>
                  <a:srgbClr val="FFFFFF"/>
                </a:solidFill>
              </a:rPr>
              <a:t> Web: www.qpwblaw.com</a:t>
            </a:r>
            <a:br>
              <a:rPr lang="en-US" sz="1200" dirty="0">
                <a:solidFill>
                  <a:srgbClr val="FFFFFF"/>
                </a:solidFill>
              </a:rPr>
            </a:br>
            <a:br>
              <a:rPr lang="en-US" sz="1200" dirty="0">
                <a:solidFill>
                  <a:srgbClr val="FFFFFF"/>
                </a:solidFill>
              </a:rPr>
            </a:br>
            <a:br>
              <a:rPr lang="en-US" sz="1400" dirty="0">
                <a:solidFill>
                  <a:srgbClr val="FFFFFF"/>
                </a:solidFill>
              </a:rPr>
            </a:br>
            <a:endParaRPr lang="en-US" sz="1400" dirty="0">
              <a:solidFill>
                <a:srgbClr val="FFFFFF"/>
              </a:solidFill>
            </a:endParaRPr>
          </a:p>
        </p:txBody>
      </p:sp>
      <p:pic>
        <p:nvPicPr>
          <p:cNvPr id="7" name="Content Placeholder 6" descr="A person wearing a blue blazer and a necklace&#10;&#10;Description automatically generated">
            <a:extLst>
              <a:ext uri="{FF2B5EF4-FFF2-40B4-BE49-F238E27FC236}">
                <a16:creationId xmlns:a16="http://schemas.microsoft.com/office/drawing/2014/main" id="{CE615B6A-FB20-1422-449A-12D46DE7E8C5}"/>
              </a:ext>
            </a:extLst>
          </p:cNvPr>
          <p:cNvPicPr>
            <a:picLocks noGrp="1" noChangeAspect="1"/>
          </p:cNvPicPr>
          <p:nvPr>
            <p:ph idx="1"/>
          </p:nvPr>
        </p:nvPicPr>
        <p:blipFill rotWithShape="1">
          <a:blip r:embed="rId2"/>
          <a:srcRect l="10529" r="4513"/>
          <a:stretch/>
        </p:blipFill>
        <p:spPr>
          <a:xfrm>
            <a:off x="20" y="-7622"/>
            <a:ext cx="3878866" cy="6865622"/>
          </a:xfrm>
          <a:prstGeom prst="rect">
            <a:avLst/>
          </a:prstGeom>
        </p:spPr>
      </p:pic>
    </p:spTree>
    <p:extLst>
      <p:ext uri="{BB962C8B-B14F-4D97-AF65-F5344CB8AC3E}">
        <p14:creationId xmlns:p14="http://schemas.microsoft.com/office/powerpoint/2010/main" val="417746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amera lens">
            <a:extLst>
              <a:ext uri="{FF2B5EF4-FFF2-40B4-BE49-F238E27FC236}">
                <a16:creationId xmlns:a16="http://schemas.microsoft.com/office/drawing/2014/main" id="{E9E9E0F3-A092-F734-AB04-CC338E905B28}"/>
              </a:ext>
            </a:extLst>
          </p:cNvPr>
          <p:cNvPicPr>
            <a:picLocks noChangeAspect="1"/>
          </p:cNvPicPr>
          <p:nvPr/>
        </p:nvPicPr>
        <p:blipFill rotWithShape="1">
          <a:blip r:embed="rId2"/>
          <a:srcRect r="11257" b="1"/>
          <a:stretch/>
        </p:blipFill>
        <p:spPr>
          <a:xfrm>
            <a:off x="8362" y="20433"/>
            <a:ext cx="9146585" cy="6879745"/>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064451" y="791834"/>
            <a:ext cx="3020876" cy="9154947"/>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584" y="0"/>
            <a:ext cx="2132551"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779028" y="21736"/>
            <a:ext cx="2364646"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585" y="5288433"/>
            <a:ext cx="9149779"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5100" y="2905286"/>
            <a:ext cx="3866773" cy="4082144"/>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4A3CED-1720-5B48-8FE0-F86AAD06157F}"/>
              </a:ext>
            </a:extLst>
          </p:cNvPr>
          <p:cNvSpPr>
            <a:spLocks noGrp="1"/>
          </p:cNvSpPr>
          <p:nvPr>
            <p:ph type="title"/>
          </p:nvPr>
        </p:nvSpPr>
        <p:spPr>
          <a:xfrm>
            <a:off x="4198348" y="5199103"/>
            <a:ext cx="4967063" cy="1620665"/>
          </a:xfrm>
        </p:spPr>
        <p:txBody>
          <a:bodyPr vert="horz" lIns="91440" tIns="45720" rIns="91440" bIns="45720" rtlCol="0" anchor="b">
            <a:normAutofit fontScale="90000"/>
          </a:bodyPr>
          <a:lstStyle/>
          <a:p>
            <a:r>
              <a:rPr lang="en-US" sz="3500" dirty="0">
                <a:solidFill>
                  <a:srgbClr val="FFFFFF"/>
                </a:solidFill>
              </a:rPr>
              <a:t>What is surveillance? A close observation, especially of a suspected spy or criminal.</a:t>
            </a:r>
          </a:p>
        </p:txBody>
      </p:sp>
    </p:spTree>
    <p:extLst>
      <p:ext uri="{BB962C8B-B14F-4D97-AF65-F5344CB8AC3E}">
        <p14:creationId xmlns:p14="http://schemas.microsoft.com/office/powerpoint/2010/main" val="16106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BC75-D45C-3395-48F6-F764C43ED872}"/>
              </a:ext>
            </a:extLst>
          </p:cNvPr>
          <p:cNvSpPr>
            <a:spLocks noGrp="1"/>
          </p:cNvSpPr>
          <p:nvPr>
            <p:ph type="title"/>
          </p:nvPr>
        </p:nvSpPr>
        <p:spPr/>
        <p:txBody>
          <a:bodyPr/>
          <a:lstStyle/>
          <a:p>
            <a:pPr algn="ctr"/>
            <a:r>
              <a:rPr lang="en-US" dirty="0"/>
              <a:t>Types of Surveillance </a:t>
            </a:r>
          </a:p>
        </p:txBody>
      </p:sp>
      <p:graphicFrame>
        <p:nvGraphicFramePr>
          <p:cNvPr id="7" name="Content Placeholder 2">
            <a:extLst>
              <a:ext uri="{FF2B5EF4-FFF2-40B4-BE49-F238E27FC236}">
                <a16:creationId xmlns:a16="http://schemas.microsoft.com/office/drawing/2014/main" id="{A03B7264-1D2F-06DF-FFE0-9AE9A8C9A04F}"/>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555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ECFD79-93A1-D49F-8F68-0A193B92F138}"/>
              </a:ext>
            </a:extLst>
          </p:cNvPr>
          <p:cNvSpPr>
            <a:spLocks noGrp="1"/>
          </p:cNvSpPr>
          <p:nvPr>
            <p:ph type="title"/>
          </p:nvPr>
        </p:nvSpPr>
        <p:spPr>
          <a:xfrm>
            <a:off x="4570578" y="135467"/>
            <a:ext cx="3733482" cy="2121539"/>
          </a:xfrm>
        </p:spPr>
        <p:txBody>
          <a:bodyPr>
            <a:noAutofit/>
          </a:bodyPr>
          <a:lstStyle/>
          <a:p>
            <a:pPr algn="ctr"/>
            <a:r>
              <a:rPr lang="en-US" sz="4000" dirty="0">
                <a:solidFill>
                  <a:schemeClr val="tx2"/>
                </a:solidFill>
              </a:rPr>
              <a:t>Social Media As A Means Of Surveillance</a:t>
            </a:r>
          </a:p>
        </p:txBody>
      </p:sp>
      <p:pic>
        <p:nvPicPr>
          <p:cNvPr id="7" name="Graphic 6" descr="Camera">
            <a:extLst>
              <a:ext uri="{FF2B5EF4-FFF2-40B4-BE49-F238E27FC236}">
                <a16:creationId xmlns:a16="http://schemas.microsoft.com/office/drawing/2014/main" id="{E14BB645-8179-5DB7-12D3-C9FC44871A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9534" y="2230670"/>
            <a:ext cx="2746373" cy="2746373"/>
          </a:xfrm>
          <a:prstGeom prst="rect">
            <a:avLst/>
          </a:prstGeom>
        </p:spPr>
      </p:pic>
      <p:sp>
        <p:nvSpPr>
          <p:cNvPr id="3" name="Content Placeholder 2">
            <a:extLst>
              <a:ext uri="{FF2B5EF4-FFF2-40B4-BE49-F238E27FC236}">
                <a16:creationId xmlns:a16="http://schemas.microsoft.com/office/drawing/2014/main" id="{1173FBF2-EBDB-6763-A097-D4F8E18CAD70}"/>
              </a:ext>
            </a:extLst>
          </p:cNvPr>
          <p:cNvSpPr>
            <a:spLocks noGrp="1"/>
          </p:cNvSpPr>
          <p:nvPr>
            <p:ph idx="1"/>
          </p:nvPr>
        </p:nvSpPr>
        <p:spPr>
          <a:xfrm>
            <a:off x="4567930" y="2421682"/>
            <a:ext cx="3733184" cy="3639289"/>
          </a:xfrm>
        </p:spPr>
        <p:txBody>
          <a:bodyPr anchor="ctr">
            <a:normAutofit/>
          </a:bodyPr>
          <a:lstStyle/>
          <a:p>
            <a:r>
              <a:rPr lang="en-US" sz="3600" dirty="0">
                <a:solidFill>
                  <a:schemeClr val="tx2"/>
                </a:solidFill>
              </a:rPr>
              <a:t>Google</a:t>
            </a:r>
          </a:p>
          <a:p>
            <a:r>
              <a:rPr lang="en-US" sz="3600" dirty="0">
                <a:solidFill>
                  <a:schemeClr val="tx2"/>
                </a:solidFill>
              </a:rPr>
              <a:t>Facebook</a:t>
            </a:r>
          </a:p>
          <a:p>
            <a:r>
              <a:rPr lang="en-US" sz="3600" dirty="0">
                <a:solidFill>
                  <a:schemeClr val="tx2"/>
                </a:solidFill>
              </a:rPr>
              <a:t>Instagram</a:t>
            </a:r>
          </a:p>
          <a:p>
            <a:r>
              <a:rPr lang="en-US" sz="3600" dirty="0">
                <a:solidFill>
                  <a:schemeClr val="tx2"/>
                </a:solidFill>
              </a:rPr>
              <a:t>TikTok</a:t>
            </a:r>
          </a:p>
          <a:p>
            <a:r>
              <a:rPr lang="en-US" sz="3600" dirty="0">
                <a:solidFill>
                  <a:schemeClr val="tx2"/>
                </a:solidFill>
              </a:rPr>
              <a:t>Twitter</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976" y="52996"/>
            <a:ext cx="4446455"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53442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C6C2-DD11-DF2F-283D-C236AE2BAEA1}"/>
              </a:ext>
            </a:extLst>
          </p:cNvPr>
          <p:cNvSpPr>
            <a:spLocks noGrp="1"/>
          </p:cNvSpPr>
          <p:nvPr>
            <p:ph type="title"/>
          </p:nvPr>
        </p:nvSpPr>
        <p:spPr/>
        <p:txBody>
          <a:bodyPr>
            <a:normAutofit fontScale="90000"/>
          </a:bodyPr>
          <a:lstStyle/>
          <a:p>
            <a:pPr algn="ctr"/>
            <a:r>
              <a:rPr lang="en-US" dirty="0"/>
              <a:t>Surveillance Can Is Used To Establish How An Accident Occurred </a:t>
            </a:r>
          </a:p>
        </p:txBody>
      </p:sp>
      <p:graphicFrame>
        <p:nvGraphicFramePr>
          <p:cNvPr id="5" name="Content Placeholder 2">
            <a:extLst>
              <a:ext uri="{FF2B5EF4-FFF2-40B4-BE49-F238E27FC236}">
                <a16:creationId xmlns:a16="http://schemas.microsoft.com/office/drawing/2014/main" id="{24140AB7-FFFB-ACE3-ABF9-2F9A979EC94F}"/>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1292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6794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4AF16C-16FE-ABDA-1082-45F22FBD5ABC}"/>
              </a:ext>
            </a:extLst>
          </p:cNvPr>
          <p:cNvSpPr>
            <a:spLocks noGrp="1"/>
          </p:cNvSpPr>
          <p:nvPr>
            <p:ph type="title"/>
          </p:nvPr>
        </p:nvSpPr>
        <p:spPr>
          <a:xfrm>
            <a:off x="628650" y="1195697"/>
            <a:ext cx="2400300" cy="4238118"/>
          </a:xfrm>
        </p:spPr>
        <p:txBody>
          <a:bodyPr>
            <a:normAutofit/>
          </a:bodyPr>
          <a:lstStyle/>
          <a:p>
            <a:r>
              <a:rPr lang="en-US" sz="4100">
                <a:solidFill>
                  <a:schemeClr val="bg1"/>
                </a:solidFill>
              </a:rPr>
              <a:t>Producing to Providers</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432689"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95" y="4752208"/>
            <a:ext cx="273765"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82214" y="5539935"/>
            <a:ext cx="731374"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3E08581C-D74A-7A61-F84D-36155019D88D}"/>
              </a:ext>
            </a:extLst>
          </p:cNvPr>
          <p:cNvGraphicFramePr>
            <a:graphicFrameLocks noGrp="1"/>
          </p:cNvGraphicFramePr>
          <p:nvPr>
            <p:ph idx="1"/>
            <p:extLst>
              <p:ext uri="{D42A27DB-BD31-4B8C-83A1-F6EECF244321}">
                <p14:modId xmlns:p14="http://schemas.microsoft.com/office/powerpoint/2010/main" val="1526900339"/>
              </p:ext>
            </p:extLst>
          </p:nvPr>
        </p:nvGraphicFramePr>
        <p:xfrm>
          <a:off x="4113104" y="477540"/>
          <a:ext cx="47262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13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8888D-AEE3-FE56-46B7-275ACA5241B7}"/>
              </a:ext>
            </a:extLst>
          </p:cNvPr>
          <p:cNvSpPr>
            <a:spLocks noGrp="1"/>
          </p:cNvSpPr>
          <p:nvPr>
            <p:ph type="title"/>
          </p:nvPr>
        </p:nvSpPr>
        <p:spPr/>
        <p:txBody>
          <a:bodyPr/>
          <a:lstStyle/>
          <a:p>
            <a:pPr algn="ctr"/>
            <a:r>
              <a:rPr lang="en-US" dirty="0"/>
              <a:t>Surveillance is Discoverable	</a:t>
            </a:r>
          </a:p>
        </p:txBody>
      </p:sp>
      <p:sp>
        <p:nvSpPr>
          <p:cNvPr id="3" name="Content Placeholder 2">
            <a:extLst>
              <a:ext uri="{FF2B5EF4-FFF2-40B4-BE49-F238E27FC236}">
                <a16:creationId xmlns:a16="http://schemas.microsoft.com/office/drawing/2014/main" id="{49E798B6-316A-E3CD-32F6-1876F0305CAF}"/>
              </a:ext>
            </a:extLst>
          </p:cNvPr>
          <p:cNvSpPr>
            <a:spLocks noGrp="1"/>
          </p:cNvSpPr>
          <p:nvPr>
            <p:ph idx="1"/>
          </p:nvPr>
        </p:nvSpPr>
        <p:spPr/>
        <p:txBody>
          <a:bodyPr>
            <a:normAutofit fontScale="92500" lnSpcReduction="10000"/>
          </a:bodyPr>
          <a:lstStyle/>
          <a:p>
            <a:pPr marL="0" indent="0">
              <a:buNone/>
            </a:pPr>
            <a:r>
              <a:rPr lang="en-US" i="1" dirty="0"/>
              <a:t>Dodson v. </a:t>
            </a:r>
            <a:r>
              <a:rPr lang="en-US" i="1" dirty="0" err="1"/>
              <a:t>Persell</a:t>
            </a:r>
            <a:r>
              <a:rPr lang="en-US" dirty="0"/>
              <a:t>, 390 So.2d 704 (Fla. 1980).</a:t>
            </a:r>
          </a:p>
          <a:p>
            <a:pPr marL="0" indent="0" algn="just">
              <a:buNone/>
            </a:pPr>
            <a:r>
              <a:rPr lang="en-US" dirty="0"/>
              <a:t>The existence of surveillance is discoverable in every instance and the contents are discoverable if the materials will be used as evidence. If the surveillance will not be used as evidence, the contents are discoverable only upon a showing of exceptional circumstances. The party seeking discovery must be afforded a reasonable opportunity to observe the surveillance before the final hearing, but it is within the JCC’s discretion to allow the surveilling party to depose the party or witness filmed before producing the surveillance for viewing. Dodson v. </a:t>
            </a:r>
            <a:r>
              <a:rPr lang="en-US" dirty="0" err="1"/>
              <a:t>Persell</a:t>
            </a:r>
            <a:r>
              <a:rPr lang="en-US" dirty="0"/>
              <a:t>, 390 So.2d 704 (Fla. 1980).</a:t>
            </a:r>
          </a:p>
        </p:txBody>
      </p:sp>
    </p:spTree>
    <p:extLst>
      <p:ext uri="{BB962C8B-B14F-4D97-AF65-F5344CB8AC3E}">
        <p14:creationId xmlns:p14="http://schemas.microsoft.com/office/powerpoint/2010/main" val="2130778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9EEA-34BB-8F97-A3F2-A21BF491F4D2}"/>
              </a:ext>
            </a:extLst>
          </p:cNvPr>
          <p:cNvSpPr>
            <a:spLocks noGrp="1"/>
          </p:cNvSpPr>
          <p:nvPr>
            <p:ph type="title"/>
          </p:nvPr>
        </p:nvSpPr>
        <p:spPr/>
        <p:txBody>
          <a:bodyPr/>
          <a:lstStyle/>
          <a:p>
            <a:r>
              <a:rPr lang="en-US"/>
              <a:t>Surveillance May Be Excluded	</a:t>
            </a:r>
            <a:endParaRPr lang="en-US" dirty="0"/>
          </a:p>
        </p:txBody>
      </p:sp>
      <p:sp>
        <p:nvSpPr>
          <p:cNvPr id="3" name="Content Placeholder 2">
            <a:extLst>
              <a:ext uri="{FF2B5EF4-FFF2-40B4-BE49-F238E27FC236}">
                <a16:creationId xmlns:a16="http://schemas.microsoft.com/office/drawing/2014/main" id="{5A6E119B-A6EA-8275-59E4-FFBF9AF32FEC}"/>
              </a:ext>
            </a:extLst>
          </p:cNvPr>
          <p:cNvSpPr>
            <a:spLocks noGrp="1"/>
          </p:cNvSpPr>
          <p:nvPr>
            <p:ph idx="1"/>
          </p:nvPr>
        </p:nvSpPr>
        <p:spPr/>
        <p:txBody>
          <a:bodyPr/>
          <a:lstStyle/>
          <a:p>
            <a:pPr marL="0" indent="0" algn="ctr">
              <a:buNone/>
            </a:pPr>
            <a:r>
              <a:rPr lang="en-US" sz="2400" b="0" i="0" u="sng" dirty="0">
                <a:solidFill>
                  <a:srgbClr val="000000"/>
                </a:solidFill>
                <a:effectLst/>
                <a:latin typeface="TimesNewRomanPSMT"/>
              </a:rPr>
              <a:t>Holiday Inn v. Re</a:t>
            </a:r>
            <a:r>
              <a:rPr lang="en-US" sz="2400" b="0" i="0" dirty="0">
                <a:solidFill>
                  <a:srgbClr val="000000"/>
                </a:solidFill>
                <a:effectLst/>
                <a:latin typeface="TimesNewRomanPSMT"/>
              </a:rPr>
              <a:t>, 643 So.2d 13 (Fla. 1st DCA 1994)</a:t>
            </a:r>
          </a:p>
          <a:p>
            <a:pPr marL="0" indent="0" algn="just">
              <a:buNone/>
            </a:pPr>
            <a:r>
              <a:rPr lang="en-US" sz="2400" b="0" i="0" dirty="0">
                <a:solidFill>
                  <a:srgbClr val="000000"/>
                </a:solidFill>
                <a:effectLst/>
                <a:latin typeface="TimesNewRomanPSMT"/>
              </a:rPr>
              <a:t>JCC may refuse to admit surveillance evidence where the E/C willfully violated discovery rules by not giving the requested surveillance to the claimant until a short time prior to the hearing. E/C is not permitted to use the surveillance to influence the opinions of the medical witnesses during the on-going pretrial stages of the case.</a:t>
            </a:r>
            <a:r>
              <a:rPr lang="en-US" sz="2400" dirty="0"/>
              <a:t> </a:t>
            </a:r>
            <a:br>
              <a:rPr lang="en-US" sz="2400" dirty="0"/>
            </a:br>
            <a:endParaRPr lang="en-US" sz="2400" dirty="0"/>
          </a:p>
        </p:txBody>
      </p:sp>
    </p:spTree>
    <p:extLst>
      <p:ext uri="{BB962C8B-B14F-4D97-AF65-F5344CB8AC3E}">
        <p14:creationId xmlns:p14="http://schemas.microsoft.com/office/powerpoint/2010/main" val="1067123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26B0C-9F47-D783-BFE9-1602C55BB8A2}"/>
              </a:ext>
            </a:extLst>
          </p:cNvPr>
          <p:cNvSpPr>
            <a:spLocks noGrp="1"/>
          </p:cNvSpPr>
          <p:nvPr>
            <p:ph type="title"/>
          </p:nvPr>
        </p:nvSpPr>
        <p:spPr/>
        <p:txBody>
          <a:bodyPr/>
          <a:lstStyle/>
          <a:p>
            <a:pPr algn="ctr"/>
            <a:r>
              <a:rPr lang="en-US" dirty="0"/>
              <a:t>Use of Surveillance </a:t>
            </a:r>
            <a:br>
              <a:rPr lang="en-US" dirty="0"/>
            </a:br>
            <a:r>
              <a:rPr lang="en-US" dirty="0"/>
              <a:t>to Establish Misrepresentation</a:t>
            </a:r>
          </a:p>
        </p:txBody>
      </p:sp>
      <p:sp>
        <p:nvSpPr>
          <p:cNvPr id="3" name="Content Placeholder 2">
            <a:extLst>
              <a:ext uri="{FF2B5EF4-FFF2-40B4-BE49-F238E27FC236}">
                <a16:creationId xmlns:a16="http://schemas.microsoft.com/office/drawing/2014/main" id="{757E9318-9C9D-E61E-287D-47FBA154001C}"/>
              </a:ext>
            </a:extLst>
          </p:cNvPr>
          <p:cNvSpPr>
            <a:spLocks noGrp="1"/>
          </p:cNvSpPr>
          <p:nvPr>
            <p:ph idx="1"/>
          </p:nvPr>
        </p:nvSpPr>
        <p:spPr/>
        <p:txBody>
          <a:bodyPr>
            <a:normAutofit/>
          </a:bodyPr>
          <a:lstStyle/>
          <a:p>
            <a:pPr marL="0" indent="0">
              <a:buNone/>
            </a:pPr>
            <a:r>
              <a:rPr lang="en-US" i="1" dirty="0" err="1"/>
              <a:t>Dieujuste</a:t>
            </a:r>
            <a:r>
              <a:rPr lang="en-US" i="1" dirty="0"/>
              <a:t> v. J. Dodd Plumbing, Inc., </a:t>
            </a:r>
            <a:r>
              <a:rPr lang="en-US" dirty="0"/>
              <a:t>3 So. 3d 1275 (Fla. 1st DCA 2009)</a:t>
            </a:r>
          </a:p>
          <a:p>
            <a:pPr marL="0" indent="0">
              <a:buNone/>
            </a:pPr>
            <a:r>
              <a:rPr lang="en-US" dirty="0"/>
              <a:t>The activities observable on surveillance video can serve as a basis for a finding of misrepresentation; although, only oral or written statements can serve as the predicate for disqualification from benefits. </a:t>
            </a:r>
            <a:r>
              <a:rPr lang="en-US" dirty="0" err="1"/>
              <a:t>Dieujuste</a:t>
            </a:r>
            <a:r>
              <a:rPr lang="en-US" dirty="0"/>
              <a:t> v. J. Dodd plumbing, inc., 3 so. 3d 1275 (</a:t>
            </a:r>
            <a:r>
              <a:rPr lang="en-US" dirty="0" err="1"/>
              <a:t>fla.</a:t>
            </a:r>
            <a:r>
              <a:rPr lang="en-US" dirty="0"/>
              <a:t> 1st DCA 2009). “Surveillance…has value only to the extent it contradicts or disproves an oral or written statement made by claimant.” Id. At 1277-1278.</a:t>
            </a:r>
          </a:p>
        </p:txBody>
      </p:sp>
    </p:spTree>
    <p:extLst>
      <p:ext uri="{BB962C8B-B14F-4D97-AF65-F5344CB8AC3E}">
        <p14:creationId xmlns:p14="http://schemas.microsoft.com/office/powerpoint/2010/main" val="12354264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50254FCF5DB448A00E04F48AC924BE" ma:contentTypeVersion="12" ma:contentTypeDescription="Create a new document." ma:contentTypeScope="" ma:versionID="56f416d259df4d7a5210d561825750d2">
  <xsd:schema xmlns:xsd="http://www.w3.org/2001/XMLSchema" xmlns:xs="http://www.w3.org/2001/XMLSchema" xmlns:p="http://schemas.microsoft.com/office/2006/metadata/properties" xmlns:ns2="4908c3b4-d24f-4c82-9723-bfb9549f8143" xmlns:ns3="86487764-5b2e-4cc8-a343-6fa93c41ada3" targetNamespace="http://schemas.microsoft.com/office/2006/metadata/properties" ma:root="true" ma:fieldsID="d71e390d104ebea3eebe5a8abfb92805" ns2:_="" ns3:_="">
    <xsd:import namespace="4908c3b4-d24f-4c82-9723-bfb9549f8143"/>
    <xsd:import namespace="86487764-5b2e-4cc8-a343-6fa93c41ad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8c3b4-d24f-4c82-9723-bfb9549f81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c76f168-b322-4065-b8a8-43d76d7aa74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487764-5b2e-4cc8-a343-6fa93c41ada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6402c6b-4e91-4cce-b59f-b3f0d97a494a}" ma:internalName="TaxCatchAll" ma:showField="CatchAllData" ma:web="86487764-5b2e-4cc8-a343-6fa93c41ad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6487764-5b2e-4cc8-a343-6fa93c41ada3" xsi:nil="true"/>
    <lcf76f155ced4ddcb4097134ff3c332f xmlns="4908c3b4-d24f-4c82-9723-bfb9549f814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81D0569-A68E-4FE1-A919-511EB9B358C3}"/>
</file>

<file path=customXml/itemProps2.xml><?xml version="1.0" encoding="utf-8"?>
<ds:datastoreItem xmlns:ds="http://schemas.openxmlformats.org/officeDocument/2006/customXml" ds:itemID="{BCE61A0E-BD5F-4F4A-837F-3C7FFB1B7B59}">
  <ds:schemaRefs>
    <ds:schemaRef ds:uri="http://schemas.microsoft.com/sharepoint/v3/contenttype/forms"/>
  </ds:schemaRefs>
</ds:datastoreItem>
</file>

<file path=customXml/itemProps3.xml><?xml version="1.0" encoding="utf-8"?>
<ds:datastoreItem xmlns:ds="http://schemas.openxmlformats.org/officeDocument/2006/customXml" ds:itemID="{D9985945-97DC-4CBC-BFDF-A4FE748092CC}">
  <ds:schemaRefs>
    <ds:schemaRef ds:uri="http://schemas.openxmlformats.org/package/2006/metadata/core-properties"/>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519d3e58-739e-42a4-a04f-e925b52e8302"/>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72</TotalTime>
  <Words>651</Words>
  <Application>Microsoft Office PowerPoint</Application>
  <PresentationFormat>On-screen Show (4:3)</PresentationFormat>
  <Paragraphs>52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TimesNewRomanPSMT</vt:lpstr>
      <vt:lpstr>Office Theme</vt:lpstr>
      <vt:lpstr>Workers’ Comp/Liability Claims and the Benefits of Surveillance  Ya'Sheaka C. Williams Quintairos, Prieto, Wood &amp; Boyer, P.A. yasheaka.Williams@qpwblaw.com   </vt:lpstr>
      <vt:lpstr>What is surveillance? A close observation, especially of a suspected spy or criminal.</vt:lpstr>
      <vt:lpstr>Types of Surveillance </vt:lpstr>
      <vt:lpstr>Social Media As A Means Of Surveillance</vt:lpstr>
      <vt:lpstr>Surveillance Can Is Used To Establish How An Accident Occurred </vt:lpstr>
      <vt:lpstr>Producing to Providers</vt:lpstr>
      <vt:lpstr>Surveillance is Discoverable </vt:lpstr>
      <vt:lpstr>Surveillance May Be Excluded </vt:lpstr>
      <vt:lpstr>Use of Surveillance  to Establish Misrepresentation</vt:lpstr>
      <vt:lpstr>Surveillance Pros/Cons</vt:lpstr>
      <vt:lpstr>       Ya'Sheaka C. Williams, Esq.   Quintairos, Prieto, Wood &amp; Boyer, P.A. 1410 N. Westshore Blvd., Suite 200, Tampa, FL 33607 Ph: (813) 600-8627   Fax: (813) 286 9998  Email: yasheaka.williams@qpwblaw.com  Web: www.qpwblaw.com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Margo Howard</dc:creator>
  <cp:lastModifiedBy>Ya'Sheaka C. Williams</cp:lastModifiedBy>
  <cp:revision>12</cp:revision>
  <dcterms:created xsi:type="dcterms:W3CDTF">2019-12-04T20:30:03Z</dcterms:created>
  <dcterms:modified xsi:type="dcterms:W3CDTF">2023-08-25T17:25:33Z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0x010100EF6D66AA955194428333E2F7954EC4D0</vt:lpwstr>
  </property>
</Properties>
</file>