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2" r:id="rId2"/>
    <p:sldId id="261" r:id="rId3"/>
    <p:sldId id="263" r:id="rId4"/>
    <p:sldId id="2147468711" r:id="rId5"/>
    <p:sldId id="2147468648" r:id="rId6"/>
    <p:sldId id="2147468649" r:id="rId7"/>
    <p:sldId id="638" r:id="rId8"/>
    <p:sldId id="663" r:id="rId9"/>
    <p:sldId id="2147468708" r:id="rId10"/>
    <p:sldId id="2147468709" r:id="rId11"/>
    <p:sldId id="2147468710" r:id="rId12"/>
    <p:sldId id="214746871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BE6700-09FD-4649-82CE-8552FDA32F56}" v="36" dt="2023-08-15T14:45:40.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1"/>
    <p:restoredTop sz="96405"/>
  </p:normalViewPr>
  <p:slideViewPr>
    <p:cSldViewPr snapToGrid="0" snapToObjects="1">
      <p:cViewPr varScale="1">
        <p:scale>
          <a:sx n="96" d="100"/>
          <a:sy n="96" d="100"/>
        </p:scale>
        <p:origin x="7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mo Garcia" userId="2cbaa7f4-fdd9-488b-971f-a4ce4b6921e6" providerId="ADAL" clId="{87BE6700-09FD-4649-82CE-8552FDA32F56}"/>
    <pc:docChg chg="undo custSel delSld modSld sldOrd delMainMaster">
      <pc:chgData name="Temo Garcia" userId="2cbaa7f4-fdd9-488b-971f-a4ce4b6921e6" providerId="ADAL" clId="{87BE6700-09FD-4649-82CE-8552FDA32F56}" dt="2023-08-15T15:05:39.728" v="2385" actId="20577"/>
      <pc:docMkLst>
        <pc:docMk/>
      </pc:docMkLst>
      <pc:sldChg chg="addSp delSp modSp mod">
        <pc:chgData name="Temo Garcia" userId="2cbaa7f4-fdd9-488b-971f-a4ce4b6921e6" providerId="ADAL" clId="{87BE6700-09FD-4649-82CE-8552FDA32F56}" dt="2023-08-15T14:11:43.135" v="162"/>
        <pc:sldMkLst>
          <pc:docMk/>
          <pc:sldMk cId="161069888" sldId="261"/>
        </pc:sldMkLst>
        <pc:spChg chg="mod">
          <ac:chgData name="Temo Garcia" userId="2cbaa7f4-fdd9-488b-971f-a4ce4b6921e6" providerId="ADAL" clId="{87BE6700-09FD-4649-82CE-8552FDA32F56}" dt="2023-08-15T14:10:56.074" v="158" actId="20577"/>
          <ac:spMkLst>
            <pc:docMk/>
            <pc:sldMk cId="161069888" sldId="261"/>
            <ac:spMk id="2" creationId="{AE4A3CED-1720-5B48-8FE0-F86AAD06157F}"/>
          </ac:spMkLst>
        </pc:spChg>
        <pc:spChg chg="del">
          <ac:chgData name="Temo Garcia" userId="2cbaa7f4-fdd9-488b-971f-a4ce4b6921e6" providerId="ADAL" clId="{87BE6700-09FD-4649-82CE-8552FDA32F56}" dt="2023-08-15T14:11:00.539" v="159" actId="21"/>
          <ac:spMkLst>
            <pc:docMk/>
            <pc:sldMk cId="161069888" sldId="261"/>
            <ac:spMk id="3" creationId="{FED94357-EF39-B74D-BBAE-9C74DEBC00DD}"/>
          </ac:spMkLst>
        </pc:spChg>
        <pc:spChg chg="add mod">
          <ac:chgData name="Temo Garcia" userId="2cbaa7f4-fdd9-488b-971f-a4ce4b6921e6" providerId="ADAL" clId="{87BE6700-09FD-4649-82CE-8552FDA32F56}" dt="2023-08-15T14:11:43.135" v="162"/>
          <ac:spMkLst>
            <pc:docMk/>
            <pc:sldMk cId="161069888" sldId="261"/>
            <ac:spMk id="4" creationId="{8A9A36B0-07F4-3D2B-DD1C-AB29D9DAD076}"/>
          </ac:spMkLst>
        </pc:spChg>
        <pc:spChg chg="add mod">
          <ac:chgData name="Temo Garcia" userId="2cbaa7f4-fdd9-488b-971f-a4ce4b6921e6" providerId="ADAL" clId="{87BE6700-09FD-4649-82CE-8552FDA32F56}" dt="2023-08-15T14:11:43.135" v="162"/>
          <ac:spMkLst>
            <pc:docMk/>
            <pc:sldMk cId="161069888" sldId="261"/>
            <ac:spMk id="5" creationId="{5F4315BB-A127-DE14-3B88-0060BAAFAF6F}"/>
          </ac:spMkLst>
        </pc:spChg>
        <pc:spChg chg="add mod">
          <ac:chgData name="Temo Garcia" userId="2cbaa7f4-fdd9-488b-971f-a4ce4b6921e6" providerId="ADAL" clId="{87BE6700-09FD-4649-82CE-8552FDA32F56}" dt="2023-08-15T14:11:43.135" v="162"/>
          <ac:spMkLst>
            <pc:docMk/>
            <pc:sldMk cId="161069888" sldId="261"/>
            <ac:spMk id="6" creationId="{4C53EDD5-9A3E-EF66-91AD-F7E123864AA2}"/>
          </ac:spMkLst>
        </pc:spChg>
        <pc:spChg chg="mod">
          <ac:chgData name="Temo Garcia" userId="2cbaa7f4-fdd9-488b-971f-a4ce4b6921e6" providerId="ADAL" clId="{87BE6700-09FD-4649-82CE-8552FDA32F56}" dt="2023-08-15T14:11:43.135" v="162"/>
          <ac:spMkLst>
            <pc:docMk/>
            <pc:sldMk cId="161069888" sldId="261"/>
            <ac:spMk id="8" creationId="{9A427EB3-EF0E-F29B-9495-154C75CEC783}"/>
          </ac:spMkLst>
        </pc:spChg>
        <pc:spChg chg="mod">
          <ac:chgData name="Temo Garcia" userId="2cbaa7f4-fdd9-488b-971f-a4ce4b6921e6" providerId="ADAL" clId="{87BE6700-09FD-4649-82CE-8552FDA32F56}" dt="2023-08-15T14:11:43.135" v="162"/>
          <ac:spMkLst>
            <pc:docMk/>
            <pc:sldMk cId="161069888" sldId="261"/>
            <ac:spMk id="9" creationId="{591F9268-D109-6714-CC45-035CC97D24CB}"/>
          </ac:spMkLst>
        </pc:spChg>
        <pc:spChg chg="mod">
          <ac:chgData name="Temo Garcia" userId="2cbaa7f4-fdd9-488b-971f-a4ce4b6921e6" providerId="ADAL" clId="{87BE6700-09FD-4649-82CE-8552FDA32F56}" dt="2023-08-15T14:11:43.135" v="162"/>
          <ac:spMkLst>
            <pc:docMk/>
            <pc:sldMk cId="161069888" sldId="261"/>
            <ac:spMk id="10" creationId="{7408D246-C588-0838-88F9-FA3525FBF61F}"/>
          </ac:spMkLst>
        </pc:spChg>
        <pc:spChg chg="mod">
          <ac:chgData name="Temo Garcia" userId="2cbaa7f4-fdd9-488b-971f-a4ce4b6921e6" providerId="ADAL" clId="{87BE6700-09FD-4649-82CE-8552FDA32F56}" dt="2023-08-15T14:11:43.135" v="162"/>
          <ac:spMkLst>
            <pc:docMk/>
            <pc:sldMk cId="161069888" sldId="261"/>
            <ac:spMk id="11" creationId="{392992B3-C28D-080E-FB45-68B76B225808}"/>
          </ac:spMkLst>
        </pc:spChg>
        <pc:spChg chg="mod">
          <ac:chgData name="Temo Garcia" userId="2cbaa7f4-fdd9-488b-971f-a4ce4b6921e6" providerId="ADAL" clId="{87BE6700-09FD-4649-82CE-8552FDA32F56}" dt="2023-08-15T14:11:43.135" v="162"/>
          <ac:spMkLst>
            <pc:docMk/>
            <pc:sldMk cId="161069888" sldId="261"/>
            <ac:spMk id="12" creationId="{A1F0EC73-28B8-B9F6-CD31-6D445B1818F6}"/>
          </ac:spMkLst>
        </pc:spChg>
        <pc:spChg chg="mod">
          <ac:chgData name="Temo Garcia" userId="2cbaa7f4-fdd9-488b-971f-a4ce4b6921e6" providerId="ADAL" clId="{87BE6700-09FD-4649-82CE-8552FDA32F56}" dt="2023-08-15T14:11:43.135" v="162"/>
          <ac:spMkLst>
            <pc:docMk/>
            <pc:sldMk cId="161069888" sldId="261"/>
            <ac:spMk id="13" creationId="{7B9BA127-38CC-728B-9B47-5933DAAFC80F}"/>
          </ac:spMkLst>
        </pc:spChg>
        <pc:spChg chg="mod">
          <ac:chgData name="Temo Garcia" userId="2cbaa7f4-fdd9-488b-971f-a4ce4b6921e6" providerId="ADAL" clId="{87BE6700-09FD-4649-82CE-8552FDA32F56}" dt="2023-08-15T14:11:43.135" v="162"/>
          <ac:spMkLst>
            <pc:docMk/>
            <pc:sldMk cId="161069888" sldId="261"/>
            <ac:spMk id="14" creationId="{1E31149C-BD46-73B6-276E-CCCA0D6FCCC4}"/>
          </ac:spMkLst>
        </pc:spChg>
        <pc:spChg chg="mod">
          <ac:chgData name="Temo Garcia" userId="2cbaa7f4-fdd9-488b-971f-a4ce4b6921e6" providerId="ADAL" clId="{87BE6700-09FD-4649-82CE-8552FDA32F56}" dt="2023-08-15T14:11:43.135" v="162"/>
          <ac:spMkLst>
            <pc:docMk/>
            <pc:sldMk cId="161069888" sldId="261"/>
            <ac:spMk id="15" creationId="{9DCC7DA5-372E-C75E-4277-77F59D89C7D6}"/>
          </ac:spMkLst>
        </pc:spChg>
        <pc:spChg chg="mod">
          <ac:chgData name="Temo Garcia" userId="2cbaa7f4-fdd9-488b-971f-a4ce4b6921e6" providerId="ADAL" clId="{87BE6700-09FD-4649-82CE-8552FDA32F56}" dt="2023-08-15T14:11:43.135" v="162"/>
          <ac:spMkLst>
            <pc:docMk/>
            <pc:sldMk cId="161069888" sldId="261"/>
            <ac:spMk id="16" creationId="{98EE29CA-45FD-CF68-703C-0610D331144B}"/>
          </ac:spMkLst>
        </pc:spChg>
        <pc:spChg chg="add mod">
          <ac:chgData name="Temo Garcia" userId="2cbaa7f4-fdd9-488b-971f-a4ce4b6921e6" providerId="ADAL" clId="{87BE6700-09FD-4649-82CE-8552FDA32F56}" dt="2023-08-15T14:11:43.135" v="162"/>
          <ac:spMkLst>
            <pc:docMk/>
            <pc:sldMk cId="161069888" sldId="261"/>
            <ac:spMk id="17" creationId="{5315266C-779C-AF0F-CAC8-1D8A0648103D}"/>
          </ac:spMkLst>
        </pc:spChg>
        <pc:spChg chg="add mod">
          <ac:chgData name="Temo Garcia" userId="2cbaa7f4-fdd9-488b-971f-a4ce4b6921e6" providerId="ADAL" clId="{87BE6700-09FD-4649-82CE-8552FDA32F56}" dt="2023-08-15T14:11:43.135" v="162"/>
          <ac:spMkLst>
            <pc:docMk/>
            <pc:sldMk cId="161069888" sldId="261"/>
            <ac:spMk id="18" creationId="{2CD9AE46-7E17-B6D1-6B38-5835A73D10F5}"/>
          </ac:spMkLst>
        </pc:spChg>
        <pc:spChg chg="mod">
          <ac:chgData name="Temo Garcia" userId="2cbaa7f4-fdd9-488b-971f-a4ce4b6921e6" providerId="ADAL" clId="{87BE6700-09FD-4649-82CE-8552FDA32F56}" dt="2023-08-15T14:11:43.135" v="162"/>
          <ac:spMkLst>
            <pc:docMk/>
            <pc:sldMk cId="161069888" sldId="261"/>
            <ac:spMk id="20" creationId="{59C46F93-8F5E-65EE-AB6E-1373289D41E5}"/>
          </ac:spMkLst>
        </pc:spChg>
        <pc:spChg chg="mod">
          <ac:chgData name="Temo Garcia" userId="2cbaa7f4-fdd9-488b-971f-a4ce4b6921e6" providerId="ADAL" clId="{87BE6700-09FD-4649-82CE-8552FDA32F56}" dt="2023-08-15T14:11:43.135" v="162"/>
          <ac:spMkLst>
            <pc:docMk/>
            <pc:sldMk cId="161069888" sldId="261"/>
            <ac:spMk id="21" creationId="{8B520A08-30FB-1967-EC1C-A6A08135A3AA}"/>
          </ac:spMkLst>
        </pc:spChg>
        <pc:spChg chg="mod">
          <ac:chgData name="Temo Garcia" userId="2cbaa7f4-fdd9-488b-971f-a4ce4b6921e6" providerId="ADAL" clId="{87BE6700-09FD-4649-82CE-8552FDA32F56}" dt="2023-08-15T14:11:43.135" v="162"/>
          <ac:spMkLst>
            <pc:docMk/>
            <pc:sldMk cId="161069888" sldId="261"/>
            <ac:spMk id="22" creationId="{1F8112DA-D586-94E6-286C-A500B28B115A}"/>
          </ac:spMkLst>
        </pc:spChg>
        <pc:spChg chg="add mod">
          <ac:chgData name="Temo Garcia" userId="2cbaa7f4-fdd9-488b-971f-a4ce4b6921e6" providerId="ADAL" clId="{87BE6700-09FD-4649-82CE-8552FDA32F56}" dt="2023-08-15T14:11:43.135" v="162"/>
          <ac:spMkLst>
            <pc:docMk/>
            <pc:sldMk cId="161069888" sldId="261"/>
            <ac:spMk id="23" creationId="{34B1D75C-7217-EF35-DC6C-6144A9AD4BF6}"/>
          </ac:spMkLst>
        </pc:spChg>
        <pc:spChg chg="add mod">
          <ac:chgData name="Temo Garcia" userId="2cbaa7f4-fdd9-488b-971f-a4ce4b6921e6" providerId="ADAL" clId="{87BE6700-09FD-4649-82CE-8552FDA32F56}" dt="2023-08-15T14:11:43.135" v="162"/>
          <ac:spMkLst>
            <pc:docMk/>
            <pc:sldMk cId="161069888" sldId="261"/>
            <ac:spMk id="24" creationId="{79738CF1-3498-BFCE-F471-0AFE28025681}"/>
          </ac:spMkLst>
        </pc:spChg>
        <pc:spChg chg="mod">
          <ac:chgData name="Temo Garcia" userId="2cbaa7f4-fdd9-488b-971f-a4ce4b6921e6" providerId="ADAL" clId="{87BE6700-09FD-4649-82CE-8552FDA32F56}" dt="2023-08-15T14:11:43.135" v="162"/>
          <ac:spMkLst>
            <pc:docMk/>
            <pc:sldMk cId="161069888" sldId="261"/>
            <ac:spMk id="26" creationId="{114B9F3C-2F33-89D4-88BA-D3AC0EC3B25E}"/>
          </ac:spMkLst>
        </pc:spChg>
        <pc:spChg chg="mod">
          <ac:chgData name="Temo Garcia" userId="2cbaa7f4-fdd9-488b-971f-a4ce4b6921e6" providerId="ADAL" clId="{87BE6700-09FD-4649-82CE-8552FDA32F56}" dt="2023-08-15T14:11:43.135" v="162"/>
          <ac:spMkLst>
            <pc:docMk/>
            <pc:sldMk cId="161069888" sldId="261"/>
            <ac:spMk id="27" creationId="{EF287ED4-8B2E-0076-717C-DF81E7D192D2}"/>
          </ac:spMkLst>
        </pc:spChg>
        <pc:spChg chg="mod">
          <ac:chgData name="Temo Garcia" userId="2cbaa7f4-fdd9-488b-971f-a4ce4b6921e6" providerId="ADAL" clId="{87BE6700-09FD-4649-82CE-8552FDA32F56}" dt="2023-08-15T14:11:43.135" v="162"/>
          <ac:spMkLst>
            <pc:docMk/>
            <pc:sldMk cId="161069888" sldId="261"/>
            <ac:spMk id="28" creationId="{862DF8C2-E6C3-CD3F-3B0F-C4D767E2D67B}"/>
          </ac:spMkLst>
        </pc:spChg>
        <pc:spChg chg="mod">
          <ac:chgData name="Temo Garcia" userId="2cbaa7f4-fdd9-488b-971f-a4ce4b6921e6" providerId="ADAL" clId="{87BE6700-09FD-4649-82CE-8552FDA32F56}" dt="2023-08-15T14:11:43.135" v="162"/>
          <ac:spMkLst>
            <pc:docMk/>
            <pc:sldMk cId="161069888" sldId="261"/>
            <ac:spMk id="29" creationId="{93BA7ABC-CD8A-0A7D-CA4B-2C346DCE0F77}"/>
          </ac:spMkLst>
        </pc:spChg>
        <pc:spChg chg="add mod">
          <ac:chgData name="Temo Garcia" userId="2cbaa7f4-fdd9-488b-971f-a4ce4b6921e6" providerId="ADAL" clId="{87BE6700-09FD-4649-82CE-8552FDA32F56}" dt="2023-08-15T14:11:43.135" v="162"/>
          <ac:spMkLst>
            <pc:docMk/>
            <pc:sldMk cId="161069888" sldId="261"/>
            <ac:spMk id="30" creationId="{0DA65897-92F8-FB53-66CB-C4E085235875}"/>
          </ac:spMkLst>
        </pc:spChg>
        <pc:spChg chg="add mod">
          <ac:chgData name="Temo Garcia" userId="2cbaa7f4-fdd9-488b-971f-a4ce4b6921e6" providerId="ADAL" clId="{87BE6700-09FD-4649-82CE-8552FDA32F56}" dt="2023-08-15T14:11:43.135" v="162"/>
          <ac:spMkLst>
            <pc:docMk/>
            <pc:sldMk cId="161069888" sldId="261"/>
            <ac:spMk id="31" creationId="{6CAF83D4-55E2-7E6D-9AD4-FD7CFE8E4635}"/>
          </ac:spMkLst>
        </pc:spChg>
        <pc:spChg chg="add mod">
          <ac:chgData name="Temo Garcia" userId="2cbaa7f4-fdd9-488b-971f-a4ce4b6921e6" providerId="ADAL" clId="{87BE6700-09FD-4649-82CE-8552FDA32F56}" dt="2023-08-15T14:11:43.135" v="162"/>
          <ac:spMkLst>
            <pc:docMk/>
            <pc:sldMk cId="161069888" sldId="261"/>
            <ac:spMk id="32" creationId="{200E4F70-AE58-64F7-CC20-40F2AE9D27D5}"/>
          </ac:spMkLst>
        </pc:spChg>
        <pc:spChg chg="add mod">
          <ac:chgData name="Temo Garcia" userId="2cbaa7f4-fdd9-488b-971f-a4ce4b6921e6" providerId="ADAL" clId="{87BE6700-09FD-4649-82CE-8552FDA32F56}" dt="2023-08-15T14:11:43.135" v="162"/>
          <ac:spMkLst>
            <pc:docMk/>
            <pc:sldMk cId="161069888" sldId="261"/>
            <ac:spMk id="33" creationId="{72157F92-6B07-D98F-013F-B0101D08F9DD}"/>
          </ac:spMkLst>
        </pc:spChg>
        <pc:spChg chg="add mod">
          <ac:chgData name="Temo Garcia" userId="2cbaa7f4-fdd9-488b-971f-a4ce4b6921e6" providerId="ADAL" clId="{87BE6700-09FD-4649-82CE-8552FDA32F56}" dt="2023-08-15T14:11:43.135" v="162"/>
          <ac:spMkLst>
            <pc:docMk/>
            <pc:sldMk cId="161069888" sldId="261"/>
            <ac:spMk id="34" creationId="{0F1E45BE-AEF6-6561-B382-1472CF788572}"/>
          </ac:spMkLst>
        </pc:spChg>
        <pc:spChg chg="add mod">
          <ac:chgData name="Temo Garcia" userId="2cbaa7f4-fdd9-488b-971f-a4ce4b6921e6" providerId="ADAL" clId="{87BE6700-09FD-4649-82CE-8552FDA32F56}" dt="2023-08-15T14:11:43.135" v="162"/>
          <ac:spMkLst>
            <pc:docMk/>
            <pc:sldMk cId="161069888" sldId="261"/>
            <ac:spMk id="35" creationId="{3567044B-7EE9-9377-7384-85199EAAA452}"/>
          </ac:spMkLst>
        </pc:spChg>
        <pc:spChg chg="add mod">
          <ac:chgData name="Temo Garcia" userId="2cbaa7f4-fdd9-488b-971f-a4ce4b6921e6" providerId="ADAL" clId="{87BE6700-09FD-4649-82CE-8552FDA32F56}" dt="2023-08-15T14:11:43.135" v="162"/>
          <ac:spMkLst>
            <pc:docMk/>
            <pc:sldMk cId="161069888" sldId="261"/>
            <ac:spMk id="36" creationId="{5661D892-3048-6FE4-13D9-63F173B35728}"/>
          </ac:spMkLst>
        </pc:spChg>
        <pc:spChg chg="add mod">
          <ac:chgData name="Temo Garcia" userId="2cbaa7f4-fdd9-488b-971f-a4ce4b6921e6" providerId="ADAL" clId="{87BE6700-09FD-4649-82CE-8552FDA32F56}" dt="2023-08-15T14:11:43.135" v="162"/>
          <ac:spMkLst>
            <pc:docMk/>
            <pc:sldMk cId="161069888" sldId="261"/>
            <ac:spMk id="37" creationId="{149316A8-BA70-5E51-264B-6E40BB6DBB75}"/>
          </ac:spMkLst>
        </pc:spChg>
        <pc:spChg chg="mod">
          <ac:chgData name="Temo Garcia" userId="2cbaa7f4-fdd9-488b-971f-a4ce4b6921e6" providerId="ADAL" clId="{87BE6700-09FD-4649-82CE-8552FDA32F56}" dt="2023-08-15T14:11:43.135" v="162"/>
          <ac:spMkLst>
            <pc:docMk/>
            <pc:sldMk cId="161069888" sldId="261"/>
            <ac:spMk id="39" creationId="{28D42500-EA3B-802B-FA2A-B5F41E3691EE}"/>
          </ac:spMkLst>
        </pc:spChg>
        <pc:spChg chg="mod">
          <ac:chgData name="Temo Garcia" userId="2cbaa7f4-fdd9-488b-971f-a4ce4b6921e6" providerId="ADAL" clId="{87BE6700-09FD-4649-82CE-8552FDA32F56}" dt="2023-08-15T14:11:43.135" v="162"/>
          <ac:spMkLst>
            <pc:docMk/>
            <pc:sldMk cId="161069888" sldId="261"/>
            <ac:spMk id="40" creationId="{4F1CF770-5DD5-ECB4-AD0A-474258A85D86}"/>
          </ac:spMkLst>
        </pc:spChg>
        <pc:spChg chg="add mod">
          <ac:chgData name="Temo Garcia" userId="2cbaa7f4-fdd9-488b-971f-a4ce4b6921e6" providerId="ADAL" clId="{87BE6700-09FD-4649-82CE-8552FDA32F56}" dt="2023-08-15T14:11:43.135" v="162"/>
          <ac:spMkLst>
            <pc:docMk/>
            <pc:sldMk cId="161069888" sldId="261"/>
            <ac:spMk id="41" creationId="{83F83E8E-C717-7C9C-4671-C4C9B846F7C7}"/>
          </ac:spMkLst>
        </pc:spChg>
        <pc:spChg chg="add mod">
          <ac:chgData name="Temo Garcia" userId="2cbaa7f4-fdd9-488b-971f-a4ce4b6921e6" providerId="ADAL" clId="{87BE6700-09FD-4649-82CE-8552FDA32F56}" dt="2023-08-15T14:11:43.135" v="162"/>
          <ac:spMkLst>
            <pc:docMk/>
            <pc:sldMk cId="161069888" sldId="261"/>
            <ac:spMk id="42" creationId="{07556658-0FD4-4DAF-C2D4-CB0CD2C1DD66}"/>
          </ac:spMkLst>
        </pc:spChg>
        <pc:grpChg chg="add mod">
          <ac:chgData name="Temo Garcia" userId="2cbaa7f4-fdd9-488b-971f-a4ce4b6921e6" providerId="ADAL" clId="{87BE6700-09FD-4649-82CE-8552FDA32F56}" dt="2023-08-15T14:11:43.135" v="162"/>
          <ac:grpSpMkLst>
            <pc:docMk/>
            <pc:sldMk cId="161069888" sldId="261"/>
            <ac:grpSpMk id="7" creationId="{BE374872-005F-00D2-E53F-D813A30C5BB9}"/>
          </ac:grpSpMkLst>
        </pc:grpChg>
        <pc:grpChg chg="add mod">
          <ac:chgData name="Temo Garcia" userId="2cbaa7f4-fdd9-488b-971f-a4ce4b6921e6" providerId="ADAL" clId="{87BE6700-09FD-4649-82CE-8552FDA32F56}" dt="2023-08-15T14:11:43.135" v="162"/>
          <ac:grpSpMkLst>
            <pc:docMk/>
            <pc:sldMk cId="161069888" sldId="261"/>
            <ac:grpSpMk id="19" creationId="{DE8AFE34-924A-3C4F-9305-23EABBB80338}"/>
          </ac:grpSpMkLst>
        </pc:grpChg>
        <pc:grpChg chg="add mod">
          <ac:chgData name="Temo Garcia" userId="2cbaa7f4-fdd9-488b-971f-a4ce4b6921e6" providerId="ADAL" clId="{87BE6700-09FD-4649-82CE-8552FDA32F56}" dt="2023-08-15T14:11:43.135" v="162"/>
          <ac:grpSpMkLst>
            <pc:docMk/>
            <pc:sldMk cId="161069888" sldId="261"/>
            <ac:grpSpMk id="25" creationId="{5F6AD654-C7E7-EF55-E851-54639916B591}"/>
          </ac:grpSpMkLst>
        </pc:grpChg>
        <pc:grpChg chg="add mod">
          <ac:chgData name="Temo Garcia" userId="2cbaa7f4-fdd9-488b-971f-a4ce4b6921e6" providerId="ADAL" clId="{87BE6700-09FD-4649-82CE-8552FDA32F56}" dt="2023-08-15T14:11:43.135" v="162"/>
          <ac:grpSpMkLst>
            <pc:docMk/>
            <pc:sldMk cId="161069888" sldId="261"/>
            <ac:grpSpMk id="38" creationId="{1C74D58C-70E9-7E74-1494-13A46D5CD510}"/>
          </ac:grpSpMkLst>
        </pc:grpChg>
        <pc:picChg chg="add mod">
          <ac:chgData name="Temo Garcia" userId="2cbaa7f4-fdd9-488b-971f-a4ce4b6921e6" providerId="ADAL" clId="{87BE6700-09FD-4649-82CE-8552FDA32F56}" dt="2023-08-15T14:11:43.135" v="162"/>
          <ac:picMkLst>
            <pc:docMk/>
            <pc:sldMk cId="161069888" sldId="261"/>
            <ac:picMk id="43" creationId="{F328BFF1-DD22-516D-F7C1-BCF7BBD68880}"/>
          </ac:picMkLst>
        </pc:picChg>
        <pc:picChg chg="add mod">
          <ac:chgData name="Temo Garcia" userId="2cbaa7f4-fdd9-488b-971f-a4ce4b6921e6" providerId="ADAL" clId="{87BE6700-09FD-4649-82CE-8552FDA32F56}" dt="2023-08-15T14:11:43.135" v="162"/>
          <ac:picMkLst>
            <pc:docMk/>
            <pc:sldMk cId="161069888" sldId="261"/>
            <ac:picMk id="44" creationId="{9EC968AC-1C08-D756-564B-812D07ABDE51}"/>
          </ac:picMkLst>
        </pc:picChg>
      </pc:sldChg>
      <pc:sldChg chg="modSp mod">
        <pc:chgData name="Temo Garcia" userId="2cbaa7f4-fdd9-488b-971f-a4ce4b6921e6" providerId="ADAL" clId="{87BE6700-09FD-4649-82CE-8552FDA32F56}" dt="2023-08-15T14:09:03.045" v="127" actId="1076"/>
        <pc:sldMkLst>
          <pc:docMk/>
          <pc:sldMk cId="1602492885" sldId="262"/>
        </pc:sldMkLst>
        <pc:spChg chg="mod">
          <ac:chgData name="Temo Garcia" userId="2cbaa7f4-fdd9-488b-971f-a4ce4b6921e6" providerId="ADAL" clId="{87BE6700-09FD-4649-82CE-8552FDA32F56}" dt="2023-08-15T14:09:03.045" v="127" actId="1076"/>
          <ac:spMkLst>
            <pc:docMk/>
            <pc:sldMk cId="1602492885" sldId="262"/>
            <ac:spMk id="3" creationId="{27C8BE99-6F90-0D4F-A0BD-116465B980FC}"/>
          </ac:spMkLst>
        </pc:spChg>
      </pc:sldChg>
      <pc:sldChg chg="addSp delSp modSp mod">
        <pc:chgData name="Temo Garcia" userId="2cbaa7f4-fdd9-488b-971f-a4ce4b6921e6" providerId="ADAL" clId="{87BE6700-09FD-4649-82CE-8552FDA32F56}" dt="2023-08-15T14:15:51.719" v="213" actId="255"/>
        <pc:sldMkLst>
          <pc:docMk/>
          <pc:sldMk cId="2093059129" sldId="263"/>
        </pc:sldMkLst>
        <pc:spChg chg="mod">
          <ac:chgData name="Temo Garcia" userId="2cbaa7f4-fdd9-488b-971f-a4ce4b6921e6" providerId="ADAL" clId="{87BE6700-09FD-4649-82CE-8552FDA32F56}" dt="2023-08-15T14:15:09.497" v="206" actId="1076"/>
          <ac:spMkLst>
            <pc:docMk/>
            <pc:sldMk cId="2093059129" sldId="263"/>
            <ac:spMk id="2" creationId="{AE4A3CED-1720-5B48-8FE0-F86AAD06157F}"/>
          </ac:spMkLst>
        </pc:spChg>
        <pc:spChg chg="del">
          <ac:chgData name="Temo Garcia" userId="2cbaa7f4-fdd9-488b-971f-a4ce4b6921e6" providerId="ADAL" clId="{87BE6700-09FD-4649-82CE-8552FDA32F56}" dt="2023-08-15T14:15:11.946" v="207" actId="478"/>
          <ac:spMkLst>
            <pc:docMk/>
            <pc:sldMk cId="2093059129" sldId="263"/>
            <ac:spMk id="4" creationId="{8A9A36B0-07F4-3D2B-DD1C-AB29D9DAD076}"/>
          </ac:spMkLst>
        </pc:spChg>
        <pc:spChg chg="del">
          <ac:chgData name="Temo Garcia" userId="2cbaa7f4-fdd9-488b-971f-a4ce4b6921e6" providerId="ADAL" clId="{87BE6700-09FD-4649-82CE-8552FDA32F56}" dt="2023-08-15T14:15:11.946" v="207" actId="478"/>
          <ac:spMkLst>
            <pc:docMk/>
            <pc:sldMk cId="2093059129" sldId="263"/>
            <ac:spMk id="5" creationId="{5F4315BB-A127-DE14-3B88-0060BAAFAF6F}"/>
          </ac:spMkLst>
        </pc:spChg>
        <pc:spChg chg="del">
          <ac:chgData name="Temo Garcia" userId="2cbaa7f4-fdd9-488b-971f-a4ce4b6921e6" providerId="ADAL" clId="{87BE6700-09FD-4649-82CE-8552FDA32F56}" dt="2023-08-15T14:15:11.946" v="207" actId="478"/>
          <ac:spMkLst>
            <pc:docMk/>
            <pc:sldMk cId="2093059129" sldId="263"/>
            <ac:spMk id="6" creationId="{4C53EDD5-9A3E-EF66-91AD-F7E123864AA2}"/>
          </ac:spMkLst>
        </pc:spChg>
        <pc:spChg chg="del">
          <ac:chgData name="Temo Garcia" userId="2cbaa7f4-fdd9-488b-971f-a4ce4b6921e6" providerId="ADAL" clId="{87BE6700-09FD-4649-82CE-8552FDA32F56}" dt="2023-08-15T14:15:11.946" v="207" actId="478"/>
          <ac:spMkLst>
            <pc:docMk/>
            <pc:sldMk cId="2093059129" sldId="263"/>
            <ac:spMk id="17" creationId="{5315266C-779C-AF0F-CAC8-1D8A0648103D}"/>
          </ac:spMkLst>
        </pc:spChg>
        <pc:spChg chg="del">
          <ac:chgData name="Temo Garcia" userId="2cbaa7f4-fdd9-488b-971f-a4ce4b6921e6" providerId="ADAL" clId="{87BE6700-09FD-4649-82CE-8552FDA32F56}" dt="2023-08-15T14:15:11.946" v="207" actId="478"/>
          <ac:spMkLst>
            <pc:docMk/>
            <pc:sldMk cId="2093059129" sldId="263"/>
            <ac:spMk id="18" creationId="{2CD9AE46-7E17-B6D1-6B38-5835A73D10F5}"/>
          </ac:spMkLst>
        </pc:spChg>
        <pc:spChg chg="del">
          <ac:chgData name="Temo Garcia" userId="2cbaa7f4-fdd9-488b-971f-a4ce4b6921e6" providerId="ADAL" clId="{87BE6700-09FD-4649-82CE-8552FDA32F56}" dt="2023-08-15T14:15:11.946" v="207" actId="478"/>
          <ac:spMkLst>
            <pc:docMk/>
            <pc:sldMk cId="2093059129" sldId="263"/>
            <ac:spMk id="23" creationId="{34B1D75C-7217-EF35-DC6C-6144A9AD4BF6}"/>
          </ac:spMkLst>
        </pc:spChg>
        <pc:spChg chg="del">
          <ac:chgData name="Temo Garcia" userId="2cbaa7f4-fdd9-488b-971f-a4ce4b6921e6" providerId="ADAL" clId="{87BE6700-09FD-4649-82CE-8552FDA32F56}" dt="2023-08-15T14:15:11.946" v="207" actId="478"/>
          <ac:spMkLst>
            <pc:docMk/>
            <pc:sldMk cId="2093059129" sldId="263"/>
            <ac:spMk id="24" creationId="{79738CF1-3498-BFCE-F471-0AFE28025681}"/>
          </ac:spMkLst>
        </pc:spChg>
        <pc:spChg chg="del">
          <ac:chgData name="Temo Garcia" userId="2cbaa7f4-fdd9-488b-971f-a4ce4b6921e6" providerId="ADAL" clId="{87BE6700-09FD-4649-82CE-8552FDA32F56}" dt="2023-08-15T14:15:11.946" v="207" actId="478"/>
          <ac:spMkLst>
            <pc:docMk/>
            <pc:sldMk cId="2093059129" sldId="263"/>
            <ac:spMk id="30" creationId="{0DA65897-92F8-FB53-66CB-C4E085235875}"/>
          </ac:spMkLst>
        </pc:spChg>
        <pc:spChg chg="del">
          <ac:chgData name="Temo Garcia" userId="2cbaa7f4-fdd9-488b-971f-a4ce4b6921e6" providerId="ADAL" clId="{87BE6700-09FD-4649-82CE-8552FDA32F56}" dt="2023-08-15T14:15:11.946" v="207" actId="478"/>
          <ac:spMkLst>
            <pc:docMk/>
            <pc:sldMk cId="2093059129" sldId="263"/>
            <ac:spMk id="31" creationId="{6CAF83D4-55E2-7E6D-9AD4-FD7CFE8E4635}"/>
          </ac:spMkLst>
        </pc:spChg>
        <pc:spChg chg="del">
          <ac:chgData name="Temo Garcia" userId="2cbaa7f4-fdd9-488b-971f-a4ce4b6921e6" providerId="ADAL" clId="{87BE6700-09FD-4649-82CE-8552FDA32F56}" dt="2023-08-15T14:15:11.946" v="207" actId="478"/>
          <ac:spMkLst>
            <pc:docMk/>
            <pc:sldMk cId="2093059129" sldId="263"/>
            <ac:spMk id="32" creationId="{200E4F70-AE58-64F7-CC20-40F2AE9D27D5}"/>
          </ac:spMkLst>
        </pc:spChg>
        <pc:spChg chg="del">
          <ac:chgData name="Temo Garcia" userId="2cbaa7f4-fdd9-488b-971f-a4ce4b6921e6" providerId="ADAL" clId="{87BE6700-09FD-4649-82CE-8552FDA32F56}" dt="2023-08-15T14:15:11.946" v="207" actId="478"/>
          <ac:spMkLst>
            <pc:docMk/>
            <pc:sldMk cId="2093059129" sldId="263"/>
            <ac:spMk id="33" creationId="{72157F92-6B07-D98F-013F-B0101D08F9DD}"/>
          </ac:spMkLst>
        </pc:spChg>
        <pc:spChg chg="del">
          <ac:chgData name="Temo Garcia" userId="2cbaa7f4-fdd9-488b-971f-a4ce4b6921e6" providerId="ADAL" clId="{87BE6700-09FD-4649-82CE-8552FDA32F56}" dt="2023-08-15T14:15:11.946" v="207" actId="478"/>
          <ac:spMkLst>
            <pc:docMk/>
            <pc:sldMk cId="2093059129" sldId="263"/>
            <ac:spMk id="34" creationId="{0F1E45BE-AEF6-6561-B382-1472CF788572}"/>
          </ac:spMkLst>
        </pc:spChg>
        <pc:spChg chg="del">
          <ac:chgData name="Temo Garcia" userId="2cbaa7f4-fdd9-488b-971f-a4ce4b6921e6" providerId="ADAL" clId="{87BE6700-09FD-4649-82CE-8552FDA32F56}" dt="2023-08-15T14:15:11.946" v="207" actId="478"/>
          <ac:spMkLst>
            <pc:docMk/>
            <pc:sldMk cId="2093059129" sldId="263"/>
            <ac:spMk id="35" creationId="{3567044B-7EE9-9377-7384-85199EAAA452}"/>
          </ac:spMkLst>
        </pc:spChg>
        <pc:spChg chg="del">
          <ac:chgData name="Temo Garcia" userId="2cbaa7f4-fdd9-488b-971f-a4ce4b6921e6" providerId="ADAL" clId="{87BE6700-09FD-4649-82CE-8552FDA32F56}" dt="2023-08-15T14:15:11.946" v="207" actId="478"/>
          <ac:spMkLst>
            <pc:docMk/>
            <pc:sldMk cId="2093059129" sldId="263"/>
            <ac:spMk id="36" creationId="{5661D892-3048-6FE4-13D9-63F173B35728}"/>
          </ac:spMkLst>
        </pc:spChg>
        <pc:spChg chg="del">
          <ac:chgData name="Temo Garcia" userId="2cbaa7f4-fdd9-488b-971f-a4ce4b6921e6" providerId="ADAL" clId="{87BE6700-09FD-4649-82CE-8552FDA32F56}" dt="2023-08-15T14:15:11.946" v="207" actId="478"/>
          <ac:spMkLst>
            <pc:docMk/>
            <pc:sldMk cId="2093059129" sldId="263"/>
            <ac:spMk id="37" creationId="{149316A8-BA70-5E51-264B-6E40BB6DBB75}"/>
          </ac:spMkLst>
        </pc:spChg>
        <pc:spChg chg="del">
          <ac:chgData name="Temo Garcia" userId="2cbaa7f4-fdd9-488b-971f-a4ce4b6921e6" providerId="ADAL" clId="{87BE6700-09FD-4649-82CE-8552FDA32F56}" dt="2023-08-15T14:15:11.946" v="207" actId="478"/>
          <ac:spMkLst>
            <pc:docMk/>
            <pc:sldMk cId="2093059129" sldId="263"/>
            <ac:spMk id="41" creationId="{83F83E8E-C717-7C9C-4671-C4C9B846F7C7}"/>
          </ac:spMkLst>
        </pc:spChg>
        <pc:spChg chg="del">
          <ac:chgData name="Temo Garcia" userId="2cbaa7f4-fdd9-488b-971f-a4ce4b6921e6" providerId="ADAL" clId="{87BE6700-09FD-4649-82CE-8552FDA32F56}" dt="2023-08-15T14:15:11.946" v="207" actId="478"/>
          <ac:spMkLst>
            <pc:docMk/>
            <pc:sldMk cId="2093059129" sldId="263"/>
            <ac:spMk id="42" creationId="{07556658-0FD4-4DAF-C2D4-CB0CD2C1DD66}"/>
          </ac:spMkLst>
        </pc:spChg>
        <pc:spChg chg="mod">
          <ac:chgData name="Temo Garcia" userId="2cbaa7f4-fdd9-488b-971f-a4ce4b6921e6" providerId="ADAL" clId="{87BE6700-09FD-4649-82CE-8552FDA32F56}" dt="2023-08-15T14:15:23.245" v="208"/>
          <ac:spMkLst>
            <pc:docMk/>
            <pc:sldMk cId="2093059129" sldId="263"/>
            <ac:spMk id="51" creationId="{E74A949C-A6CF-6465-1CD6-34D4A4717B57}"/>
          </ac:spMkLst>
        </pc:spChg>
        <pc:spChg chg="mod">
          <ac:chgData name="Temo Garcia" userId="2cbaa7f4-fdd9-488b-971f-a4ce4b6921e6" providerId="ADAL" clId="{87BE6700-09FD-4649-82CE-8552FDA32F56}" dt="2023-08-15T14:15:23.245" v="208"/>
          <ac:spMkLst>
            <pc:docMk/>
            <pc:sldMk cId="2093059129" sldId="263"/>
            <ac:spMk id="52" creationId="{D8B58901-ACAA-0D0A-D417-42FEA72CF99A}"/>
          </ac:spMkLst>
        </pc:spChg>
        <pc:spChg chg="mod">
          <ac:chgData name="Temo Garcia" userId="2cbaa7f4-fdd9-488b-971f-a4ce4b6921e6" providerId="ADAL" clId="{87BE6700-09FD-4649-82CE-8552FDA32F56}" dt="2023-08-15T14:15:23.245" v="208"/>
          <ac:spMkLst>
            <pc:docMk/>
            <pc:sldMk cId="2093059129" sldId="263"/>
            <ac:spMk id="53" creationId="{16CEAC46-F8ED-6748-5936-4A4B8087FB61}"/>
          </ac:spMkLst>
        </pc:spChg>
        <pc:spChg chg="mod">
          <ac:chgData name="Temo Garcia" userId="2cbaa7f4-fdd9-488b-971f-a4ce4b6921e6" providerId="ADAL" clId="{87BE6700-09FD-4649-82CE-8552FDA32F56}" dt="2023-08-15T14:15:23.245" v="208"/>
          <ac:spMkLst>
            <pc:docMk/>
            <pc:sldMk cId="2093059129" sldId="263"/>
            <ac:spMk id="54" creationId="{E973BF4A-9834-A19B-471E-A10881636894}"/>
          </ac:spMkLst>
        </pc:spChg>
        <pc:spChg chg="mod">
          <ac:chgData name="Temo Garcia" userId="2cbaa7f4-fdd9-488b-971f-a4ce4b6921e6" providerId="ADAL" clId="{87BE6700-09FD-4649-82CE-8552FDA32F56}" dt="2023-08-15T14:15:23.245" v="208"/>
          <ac:spMkLst>
            <pc:docMk/>
            <pc:sldMk cId="2093059129" sldId="263"/>
            <ac:spMk id="55" creationId="{56675BD3-D9B6-811E-EA67-6AFC67A25D34}"/>
          </ac:spMkLst>
        </pc:spChg>
        <pc:spChg chg="mod">
          <ac:chgData name="Temo Garcia" userId="2cbaa7f4-fdd9-488b-971f-a4ce4b6921e6" providerId="ADAL" clId="{87BE6700-09FD-4649-82CE-8552FDA32F56}" dt="2023-08-15T14:15:23.245" v="208"/>
          <ac:spMkLst>
            <pc:docMk/>
            <pc:sldMk cId="2093059129" sldId="263"/>
            <ac:spMk id="56" creationId="{402E47CF-BEFC-4EEA-C65D-802739A97057}"/>
          </ac:spMkLst>
        </pc:spChg>
        <pc:spChg chg="mod">
          <ac:chgData name="Temo Garcia" userId="2cbaa7f4-fdd9-488b-971f-a4ce4b6921e6" providerId="ADAL" clId="{87BE6700-09FD-4649-82CE-8552FDA32F56}" dt="2023-08-15T14:15:23.245" v="208"/>
          <ac:spMkLst>
            <pc:docMk/>
            <pc:sldMk cId="2093059129" sldId="263"/>
            <ac:spMk id="57" creationId="{735D3805-5D36-CCBF-8242-2634C044AF4C}"/>
          </ac:spMkLst>
        </pc:spChg>
        <pc:spChg chg="mod">
          <ac:chgData name="Temo Garcia" userId="2cbaa7f4-fdd9-488b-971f-a4ce4b6921e6" providerId="ADAL" clId="{87BE6700-09FD-4649-82CE-8552FDA32F56}" dt="2023-08-15T14:15:23.245" v="208"/>
          <ac:spMkLst>
            <pc:docMk/>
            <pc:sldMk cId="2093059129" sldId="263"/>
            <ac:spMk id="58" creationId="{D5D83FF2-3F81-D381-5151-02D5BA8AFBEF}"/>
          </ac:spMkLst>
        </pc:spChg>
        <pc:spChg chg="add mod">
          <ac:chgData name="Temo Garcia" userId="2cbaa7f4-fdd9-488b-971f-a4ce4b6921e6" providerId="ADAL" clId="{87BE6700-09FD-4649-82CE-8552FDA32F56}" dt="2023-08-15T14:15:25.754" v="209" actId="1076"/>
          <ac:spMkLst>
            <pc:docMk/>
            <pc:sldMk cId="2093059129" sldId="263"/>
            <ac:spMk id="59" creationId="{77D0E2AB-C122-F4B4-D9F5-322C3F683AD3}"/>
          </ac:spMkLst>
        </pc:spChg>
        <pc:grpChg chg="del">
          <ac:chgData name="Temo Garcia" userId="2cbaa7f4-fdd9-488b-971f-a4ce4b6921e6" providerId="ADAL" clId="{87BE6700-09FD-4649-82CE-8552FDA32F56}" dt="2023-08-15T14:15:11.946" v="207" actId="478"/>
          <ac:grpSpMkLst>
            <pc:docMk/>
            <pc:sldMk cId="2093059129" sldId="263"/>
            <ac:grpSpMk id="7" creationId="{BE374872-005F-00D2-E53F-D813A30C5BB9}"/>
          </ac:grpSpMkLst>
        </pc:grpChg>
        <pc:grpChg chg="del">
          <ac:chgData name="Temo Garcia" userId="2cbaa7f4-fdd9-488b-971f-a4ce4b6921e6" providerId="ADAL" clId="{87BE6700-09FD-4649-82CE-8552FDA32F56}" dt="2023-08-15T14:15:11.946" v="207" actId="478"/>
          <ac:grpSpMkLst>
            <pc:docMk/>
            <pc:sldMk cId="2093059129" sldId="263"/>
            <ac:grpSpMk id="19" creationId="{DE8AFE34-924A-3C4F-9305-23EABBB80338}"/>
          </ac:grpSpMkLst>
        </pc:grpChg>
        <pc:grpChg chg="del">
          <ac:chgData name="Temo Garcia" userId="2cbaa7f4-fdd9-488b-971f-a4ce4b6921e6" providerId="ADAL" clId="{87BE6700-09FD-4649-82CE-8552FDA32F56}" dt="2023-08-15T14:15:11.946" v="207" actId="478"/>
          <ac:grpSpMkLst>
            <pc:docMk/>
            <pc:sldMk cId="2093059129" sldId="263"/>
            <ac:grpSpMk id="25" creationId="{5F6AD654-C7E7-EF55-E851-54639916B591}"/>
          </ac:grpSpMkLst>
        </pc:grpChg>
        <pc:grpChg chg="del">
          <ac:chgData name="Temo Garcia" userId="2cbaa7f4-fdd9-488b-971f-a4ce4b6921e6" providerId="ADAL" clId="{87BE6700-09FD-4649-82CE-8552FDA32F56}" dt="2023-08-15T14:15:11.946" v="207" actId="478"/>
          <ac:grpSpMkLst>
            <pc:docMk/>
            <pc:sldMk cId="2093059129" sldId="263"/>
            <ac:grpSpMk id="38" creationId="{1C74D58C-70E9-7E74-1494-13A46D5CD510}"/>
          </ac:grpSpMkLst>
        </pc:grpChg>
        <pc:grpChg chg="add mod">
          <ac:chgData name="Temo Garcia" userId="2cbaa7f4-fdd9-488b-971f-a4ce4b6921e6" providerId="ADAL" clId="{87BE6700-09FD-4649-82CE-8552FDA32F56}" dt="2023-08-15T14:15:25.754" v="209" actId="1076"/>
          <ac:grpSpMkLst>
            <pc:docMk/>
            <pc:sldMk cId="2093059129" sldId="263"/>
            <ac:grpSpMk id="46" creationId="{F4E15CD2-8469-EB35-3C2C-A01461871D79}"/>
          </ac:grpSpMkLst>
        </pc:grpChg>
        <pc:grpChg chg="mod">
          <ac:chgData name="Temo Garcia" userId="2cbaa7f4-fdd9-488b-971f-a4ce4b6921e6" providerId="ADAL" clId="{87BE6700-09FD-4649-82CE-8552FDA32F56}" dt="2023-08-15T14:15:23.245" v="208"/>
          <ac:grpSpMkLst>
            <pc:docMk/>
            <pc:sldMk cId="2093059129" sldId="263"/>
            <ac:grpSpMk id="47" creationId="{2E3DDB3C-D623-0E39-3752-1FA93A3BEBF4}"/>
          </ac:grpSpMkLst>
        </pc:grpChg>
        <pc:graphicFrameChg chg="add mod">
          <ac:chgData name="Temo Garcia" userId="2cbaa7f4-fdd9-488b-971f-a4ce4b6921e6" providerId="ADAL" clId="{87BE6700-09FD-4649-82CE-8552FDA32F56}" dt="2023-08-15T14:15:34.043" v="210" actId="1076"/>
          <ac:graphicFrameMkLst>
            <pc:docMk/>
            <pc:sldMk cId="2093059129" sldId="263"/>
            <ac:graphicFrameMk id="3" creationId="{D4B9DA6C-A070-0950-3C69-DBD29BB03617}"/>
          </ac:graphicFrameMkLst>
        </pc:graphicFrameChg>
        <pc:graphicFrameChg chg="add mod modGraphic">
          <ac:chgData name="Temo Garcia" userId="2cbaa7f4-fdd9-488b-971f-a4ce4b6921e6" providerId="ADAL" clId="{87BE6700-09FD-4649-82CE-8552FDA32F56}" dt="2023-08-15T14:15:51.719" v="213" actId="255"/>
          <ac:graphicFrameMkLst>
            <pc:docMk/>
            <pc:sldMk cId="2093059129" sldId="263"/>
            <ac:graphicFrameMk id="45" creationId="{802B2817-65FD-AB25-D686-C2A34E88FAE3}"/>
          </ac:graphicFrameMkLst>
        </pc:graphicFrameChg>
        <pc:picChg chg="del">
          <ac:chgData name="Temo Garcia" userId="2cbaa7f4-fdd9-488b-971f-a4ce4b6921e6" providerId="ADAL" clId="{87BE6700-09FD-4649-82CE-8552FDA32F56}" dt="2023-08-15T14:15:11.946" v="207" actId="478"/>
          <ac:picMkLst>
            <pc:docMk/>
            <pc:sldMk cId="2093059129" sldId="263"/>
            <ac:picMk id="43" creationId="{F328BFF1-DD22-516D-F7C1-BCF7BBD68880}"/>
          </ac:picMkLst>
        </pc:picChg>
        <pc:picChg chg="del">
          <ac:chgData name="Temo Garcia" userId="2cbaa7f4-fdd9-488b-971f-a4ce4b6921e6" providerId="ADAL" clId="{87BE6700-09FD-4649-82CE-8552FDA32F56}" dt="2023-08-15T14:15:11.946" v="207" actId="478"/>
          <ac:picMkLst>
            <pc:docMk/>
            <pc:sldMk cId="2093059129" sldId="263"/>
            <ac:picMk id="44" creationId="{9EC968AC-1C08-D756-564B-812D07ABDE51}"/>
          </ac:picMkLst>
        </pc:picChg>
        <pc:cxnChg chg="mod">
          <ac:chgData name="Temo Garcia" userId="2cbaa7f4-fdd9-488b-971f-a4ce4b6921e6" providerId="ADAL" clId="{87BE6700-09FD-4649-82CE-8552FDA32F56}" dt="2023-08-15T14:15:23.245" v="208"/>
          <ac:cxnSpMkLst>
            <pc:docMk/>
            <pc:sldMk cId="2093059129" sldId="263"/>
            <ac:cxnSpMk id="48" creationId="{EE1C7ECF-B6EC-FAD8-49F5-7E44501892C4}"/>
          </ac:cxnSpMkLst>
        </pc:cxnChg>
        <pc:cxnChg chg="mod">
          <ac:chgData name="Temo Garcia" userId="2cbaa7f4-fdd9-488b-971f-a4ce4b6921e6" providerId="ADAL" clId="{87BE6700-09FD-4649-82CE-8552FDA32F56}" dt="2023-08-15T14:15:23.245" v="208"/>
          <ac:cxnSpMkLst>
            <pc:docMk/>
            <pc:sldMk cId="2093059129" sldId="263"/>
            <ac:cxnSpMk id="49" creationId="{AE899AFF-9B02-78C8-5A1D-95117A5DD869}"/>
          </ac:cxnSpMkLst>
        </pc:cxnChg>
        <pc:cxnChg chg="mod">
          <ac:chgData name="Temo Garcia" userId="2cbaa7f4-fdd9-488b-971f-a4ce4b6921e6" providerId="ADAL" clId="{87BE6700-09FD-4649-82CE-8552FDA32F56}" dt="2023-08-15T14:15:23.245" v="208"/>
          <ac:cxnSpMkLst>
            <pc:docMk/>
            <pc:sldMk cId="2093059129" sldId="263"/>
            <ac:cxnSpMk id="50" creationId="{F7811E36-FF03-CE6F-AC40-67EF6732822C}"/>
          </ac:cxnSpMkLst>
        </pc:cxnChg>
      </pc:sldChg>
      <pc:sldChg chg="delSp modSp del mod">
        <pc:chgData name="Temo Garcia" userId="2cbaa7f4-fdd9-488b-971f-a4ce4b6921e6" providerId="ADAL" clId="{87BE6700-09FD-4649-82CE-8552FDA32F56}" dt="2023-08-15T14:11:49.213" v="163" actId="2696"/>
        <pc:sldMkLst>
          <pc:docMk/>
          <pc:sldMk cId="1805549381" sldId="342"/>
        </pc:sldMkLst>
        <pc:spChg chg="mod">
          <ac:chgData name="Temo Garcia" userId="2cbaa7f4-fdd9-488b-971f-a4ce4b6921e6" providerId="ADAL" clId="{87BE6700-09FD-4649-82CE-8552FDA32F56}" dt="2023-08-15T14:11:35.813" v="160" actId="14100"/>
          <ac:spMkLst>
            <pc:docMk/>
            <pc:sldMk cId="1805549381" sldId="342"/>
            <ac:spMk id="10" creationId="{63DDC3A6-6287-A10A-9966-49828721DEF8}"/>
          </ac:spMkLst>
        </pc:spChg>
        <pc:spChg chg="del">
          <ac:chgData name="Temo Garcia" userId="2cbaa7f4-fdd9-488b-971f-a4ce4b6921e6" providerId="ADAL" clId="{87BE6700-09FD-4649-82CE-8552FDA32F56}" dt="2023-08-15T14:11:40.383" v="161" actId="21"/>
          <ac:spMkLst>
            <pc:docMk/>
            <pc:sldMk cId="1805549381" sldId="342"/>
            <ac:spMk id="11" creationId="{C1EDE86F-E5C3-D308-69B2-E803BF516FDA}"/>
          </ac:spMkLst>
        </pc:spChg>
        <pc:spChg chg="del">
          <ac:chgData name="Temo Garcia" userId="2cbaa7f4-fdd9-488b-971f-a4ce4b6921e6" providerId="ADAL" clId="{87BE6700-09FD-4649-82CE-8552FDA32F56}" dt="2023-08-15T14:11:40.383" v="161" actId="21"/>
          <ac:spMkLst>
            <pc:docMk/>
            <pc:sldMk cId="1805549381" sldId="342"/>
            <ac:spMk id="12" creationId="{C290D9EF-4E00-4A13-AFDF-61C3E13DBEE0}"/>
          </ac:spMkLst>
        </pc:spChg>
        <pc:spChg chg="del">
          <ac:chgData name="Temo Garcia" userId="2cbaa7f4-fdd9-488b-971f-a4ce4b6921e6" providerId="ADAL" clId="{87BE6700-09FD-4649-82CE-8552FDA32F56}" dt="2023-08-15T14:11:40.383" v="161" actId="21"/>
          <ac:spMkLst>
            <pc:docMk/>
            <pc:sldMk cId="1805549381" sldId="342"/>
            <ac:spMk id="13" creationId="{A3041450-821C-74E8-0064-9FBF650C22ED}"/>
          </ac:spMkLst>
        </pc:spChg>
        <pc:spChg chg="del">
          <ac:chgData name="Temo Garcia" userId="2cbaa7f4-fdd9-488b-971f-a4ce4b6921e6" providerId="ADAL" clId="{87BE6700-09FD-4649-82CE-8552FDA32F56}" dt="2023-08-15T14:11:40.383" v="161" actId="21"/>
          <ac:spMkLst>
            <pc:docMk/>
            <pc:sldMk cId="1805549381" sldId="342"/>
            <ac:spMk id="24" creationId="{8A440CCD-CA28-7C8A-2DA4-16A8073C4E2F}"/>
          </ac:spMkLst>
        </pc:spChg>
        <pc:spChg chg="del">
          <ac:chgData name="Temo Garcia" userId="2cbaa7f4-fdd9-488b-971f-a4ce4b6921e6" providerId="ADAL" clId="{87BE6700-09FD-4649-82CE-8552FDA32F56}" dt="2023-08-15T14:11:40.383" v="161" actId="21"/>
          <ac:spMkLst>
            <pc:docMk/>
            <pc:sldMk cId="1805549381" sldId="342"/>
            <ac:spMk id="25" creationId="{F0B5A4A6-BFB5-BD34-EB04-7DF11485A015}"/>
          </ac:spMkLst>
        </pc:spChg>
        <pc:spChg chg="del">
          <ac:chgData name="Temo Garcia" userId="2cbaa7f4-fdd9-488b-971f-a4ce4b6921e6" providerId="ADAL" clId="{87BE6700-09FD-4649-82CE-8552FDA32F56}" dt="2023-08-15T14:11:40.383" v="161" actId="21"/>
          <ac:spMkLst>
            <pc:docMk/>
            <pc:sldMk cId="1805549381" sldId="342"/>
            <ac:spMk id="30" creationId="{F53D1885-54BD-8FD9-A251-12DE6709688F}"/>
          </ac:spMkLst>
        </pc:spChg>
        <pc:spChg chg="del">
          <ac:chgData name="Temo Garcia" userId="2cbaa7f4-fdd9-488b-971f-a4ce4b6921e6" providerId="ADAL" clId="{87BE6700-09FD-4649-82CE-8552FDA32F56}" dt="2023-08-15T14:11:40.383" v="161" actId="21"/>
          <ac:spMkLst>
            <pc:docMk/>
            <pc:sldMk cId="1805549381" sldId="342"/>
            <ac:spMk id="31" creationId="{F5BD7180-0C7A-7D09-339E-B454AE42F077}"/>
          </ac:spMkLst>
        </pc:spChg>
        <pc:spChg chg="del">
          <ac:chgData name="Temo Garcia" userId="2cbaa7f4-fdd9-488b-971f-a4ce4b6921e6" providerId="ADAL" clId="{87BE6700-09FD-4649-82CE-8552FDA32F56}" dt="2023-08-15T14:11:40.383" v="161" actId="21"/>
          <ac:spMkLst>
            <pc:docMk/>
            <pc:sldMk cId="1805549381" sldId="342"/>
            <ac:spMk id="37" creationId="{34392861-33FD-93CB-22BB-124F3AE1D70E}"/>
          </ac:spMkLst>
        </pc:spChg>
        <pc:spChg chg="del">
          <ac:chgData name="Temo Garcia" userId="2cbaa7f4-fdd9-488b-971f-a4ce4b6921e6" providerId="ADAL" clId="{87BE6700-09FD-4649-82CE-8552FDA32F56}" dt="2023-08-15T14:11:40.383" v="161" actId="21"/>
          <ac:spMkLst>
            <pc:docMk/>
            <pc:sldMk cId="1805549381" sldId="342"/>
            <ac:spMk id="38" creationId="{B9F4736A-2821-1E8F-C44F-2F472C972C66}"/>
          </ac:spMkLst>
        </pc:spChg>
        <pc:spChg chg="del">
          <ac:chgData name="Temo Garcia" userId="2cbaa7f4-fdd9-488b-971f-a4ce4b6921e6" providerId="ADAL" clId="{87BE6700-09FD-4649-82CE-8552FDA32F56}" dt="2023-08-15T14:11:40.383" v="161" actId="21"/>
          <ac:spMkLst>
            <pc:docMk/>
            <pc:sldMk cId="1805549381" sldId="342"/>
            <ac:spMk id="39" creationId="{EEABB826-AF3F-7750-21D3-C50B6806CF6D}"/>
          </ac:spMkLst>
        </pc:spChg>
        <pc:spChg chg="del">
          <ac:chgData name="Temo Garcia" userId="2cbaa7f4-fdd9-488b-971f-a4ce4b6921e6" providerId="ADAL" clId="{87BE6700-09FD-4649-82CE-8552FDA32F56}" dt="2023-08-15T14:11:40.383" v="161" actId="21"/>
          <ac:spMkLst>
            <pc:docMk/>
            <pc:sldMk cId="1805549381" sldId="342"/>
            <ac:spMk id="40" creationId="{53E12F1E-B24B-4BB7-4AD8-D77B877C87B9}"/>
          </ac:spMkLst>
        </pc:spChg>
        <pc:spChg chg="del">
          <ac:chgData name="Temo Garcia" userId="2cbaa7f4-fdd9-488b-971f-a4ce4b6921e6" providerId="ADAL" clId="{87BE6700-09FD-4649-82CE-8552FDA32F56}" dt="2023-08-15T14:11:40.383" v="161" actId="21"/>
          <ac:spMkLst>
            <pc:docMk/>
            <pc:sldMk cId="1805549381" sldId="342"/>
            <ac:spMk id="41" creationId="{73432165-257F-4348-54A0-5A8FC287F43A}"/>
          </ac:spMkLst>
        </pc:spChg>
        <pc:spChg chg="del">
          <ac:chgData name="Temo Garcia" userId="2cbaa7f4-fdd9-488b-971f-a4ce4b6921e6" providerId="ADAL" clId="{87BE6700-09FD-4649-82CE-8552FDA32F56}" dt="2023-08-15T14:11:40.383" v="161" actId="21"/>
          <ac:spMkLst>
            <pc:docMk/>
            <pc:sldMk cId="1805549381" sldId="342"/>
            <ac:spMk id="42" creationId="{ECBC73B1-3003-5E9E-EA32-CF9DDC7050E7}"/>
          </ac:spMkLst>
        </pc:spChg>
        <pc:spChg chg="del">
          <ac:chgData name="Temo Garcia" userId="2cbaa7f4-fdd9-488b-971f-a4ce4b6921e6" providerId="ADAL" clId="{87BE6700-09FD-4649-82CE-8552FDA32F56}" dt="2023-08-15T14:11:40.383" v="161" actId="21"/>
          <ac:spMkLst>
            <pc:docMk/>
            <pc:sldMk cId="1805549381" sldId="342"/>
            <ac:spMk id="43" creationId="{C39178B3-E451-F0F7-C58D-47837E45994C}"/>
          </ac:spMkLst>
        </pc:spChg>
        <pc:spChg chg="del">
          <ac:chgData name="Temo Garcia" userId="2cbaa7f4-fdd9-488b-971f-a4ce4b6921e6" providerId="ADAL" clId="{87BE6700-09FD-4649-82CE-8552FDA32F56}" dt="2023-08-15T14:11:40.383" v="161" actId="21"/>
          <ac:spMkLst>
            <pc:docMk/>
            <pc:sldMk cId="1805549381" sldId="342"/>
            <ac:spMk id="44" creationId="{C5C8A9ED-5E06-DB25-9C66-88EBCDAA96E7}"/>
          </ac:spMkLst>
        </pc:spChg>
        <pc:spChg chg="del">
          <ac:chgData name="Temo Garcia" userId="2cbaa7f4-fdd9-488b-971f-a4ce4b6921e6" providerId="ADAL" clId="{87BE6700-09FD-4649-82CE-8552FDA32F56}" dt="2023-08-15T14:11:40.383" v="161" actId="21"/>
          <ac:spMkLst>
            <pc:docMk/>
            <pc:sldMk cId="1805549381" sldId="342"/>
            <ac:spMk id="48" creationId="{A3355490-3C88-1457-3E69-286294C3121E}"/>
          </ac:spMkLst>
        </pc:spChg>
        <pc:spChg chg="del">
          <ac:chgData name="Temo Garcia" userId="2cbaa7f4-fdd9-488b-971f-a4ce4b6921e6" providerId="ADAL" clId="{87BE6700-09FD-4649-82CE-8552FDA32F56}" dt="2023-08-15T14:11:40.383" v="161" actId="21"/>
          <ac:spMkLst>
            <pc:docMk/>
            <pc:sldMk cId="1805549381" sldId="342"/>
            <ac:spMk id="49" creationId="{D908B5B3-C94D-F5D1-CE48-AA2830424AB1}"/>
          </ac:spMkLst>
        </pc:spChg>
        <pc:grpChg chg="del">
          <ac:chgData name="Temo Garcia" userId="2cbaa7f4-fdd9-488b-971f-a4ce4b6921e6" providerId="ADAL" clId="{87BE6700-09FD-4649-82CE-8552FDA32F56}" dt="2023-08-15T14:11:40.383" v="161" actId="21"/>
          <ac:grpSpMkLst>
            <pc:docMk/>
            <pc:sldMk cId="1805549381" sldId="342"/>
            <ac:grpSpMk id="14" creationId="{B71F5C47-4406-3583-7CAB-C56C86A4A5E6}"/>
          </ac:grpSpMkLst>
        </pc:grpChg>
        <pc:grpChg chg="del">
          <ac:chgData name="Temo Garcia" userId="2cbaa7f4-fdd9-488b-971f-a4ce4b6921e6" providerId="ADAL" clId="{87BE6700-09FD-4649-82CE-8552FDA32F56}" dt="2023-08-15T14:11:40.383" v="161" actId="21"/>
          <ac:grpSpMkLst>
            <pc:docMk/>
            <pc:sldMk cId="1805549381" sldId="342"/>
            <ac:grpSpMk id="26" creationId="{4B8791C0-0AB7-A098-F069-3BAAF05794EF}"/>
          </ac:grpSpMkLst>
        </pc:grpChg>
        <pc:grpChg chg="del">
          <ac:chgData name="Temo Garcia" userId="2cbaa7f4-fdd9-488b-971f-a4ce4b6921e6" providerId="ADAL" clId="{87BE6700-09FD-4649-82CE-8552FDA32F56}" dt="2023-08-15T14:11:40.383" v="161" actId="21"/>
          <ac:grpSpMkLst>
            <pc:docMk/>
            <pc:sldMk cId="1805549381" sldId="342"/>
            <ac:grpSpMk id="32" creationId="{B78D38FF-80A8-4278-A465-BFFAABBE275E}"/>
          </ac:grpSpMkLst>
        </pc:grpChg>
        <pc:grpChg chg="del">
          <ac:chgData name="Temo Garcia" userId="2cbaa7f4-fdd9-488b-971f-a4ce4b6921e6" providerId="ADAL" clId="{87BE6700-09FD-4649-82CE-8552FDA32F56}" dt="2023-08-15T14:11:40.383" v="161" actId="21"/>
          <ac:grpSpMkLst>
            <pc:docMk/>
            <pc:sldMk cId="1805549381" sldId="342"/>
            <ac:grpSpMk id="45" creationId="{5CB6A659-63C4-1BF2-4CC9-1E17885EF0E3}"/>
          </ac:grpSpMkLst>
        </pc:grpChg>
        <pc:picChg chg="del">
          <ac:chgData name="Temo Garcia" userId="2cbaa7f4-fdd9-488b-971f-a4ce4b6921e6" providerId="ADAL" clId="{87BE6700-09FD-4649-82CE-8552FDA32F56}" dt="2023-08-15T14:11:40.383" v="161" actId="21"/>
          <ac:picMkLst>
            <pc:docMk/>
            <pc:sldMk cId="1805549381" sldId="342"/>
            <ac:picMk id="50" creationId="{D05D3AD4-EEFB-88CD-1DF8-F4E5C6E05E63}"/>
          </ac:picMkLst>
        </pc:picChg>
        <pc:picChg chg="del">
          <ac:chgData name="Temo Garcia" userId="2cbaa7f4-fdd9-488b-971f-a4ce4b6921e6" providerId="ADAL" clId="{87BE6700-09FD-4649-82CE-8552FDA32F56}" dt="2023-08-15T14:11:40.383" v="161" actId="21"/>
          <ac:picMkLst>
            <pc:docMk/>
            <pc:sldMk cId="1805549381" sldId="342"/>
            <ac:picMk id="51" creationId="{3DDB6019-E265-5179-6B09-B449DD96C600}"/>
          </ac:picMkLst>
        </pc:picChg>
      </pc:sldChg>
      <pc:sldChg chg="delSp del mod">
        <pc:chgData name="Temo Garcia" userId="2cbaa7f4-fdd9-488b-971f-a4ce4b6921e6" providerId="ADAL" clId="{87BE6700-09FD-4649-82CE-8552FDA32F56}" dt="2023-08-15T14:45:42.799" v="449" actId="2696"/>
        <pc:sldMkLst>
          <pc:docMk/>
          <pc:sldMk cId="3390039887" sldId="349"/>
        </pc:sldMkLst>
        <pc:spChg chg="del">
          <ac:chgData name="Temo Garcia" userId="2cbaa7f4-fdd9-488b-971f-a4ce4b6921e6" providerId="ADAL" clId="{87BE6700-09FD-4649-82CE-8552FDA32F56}" dt="2023-08-15T14:45:36.826" v="447" actId="21"/>
          <ac:spMkLst>
            <pc:docMk/>
            <pc:sldMk cId="3390039887" sldId="349"/>
            <ac:spMk id="7" creationId="{4CAC0ADC-E888-9279-1F31-CFE4F225B13B}"/>
          </ac:spMkLst>
        </pc:spChg>
        <pc:spChg chg="del">
          <ac:chgData name="Temo Garcia" userId="2cbaa7f4-fdd9-488b-971f-a4ce4b6921e6" providerId="ADAL" clId="{87BE6700-09FD-4649-82CE-8552FDA32F56}" dt="2023-08-15T14:45:36.826" v="447" actId="21"/>
          <ac:spMkLst>
            <pc:docMk/>
            <pc:sldMk cId="3390039887" sldId="349"/>
            <ac:spMk id="8" creationId="{DD81FB73-88A8-CDF2-8B41-247A683F9BE9}"/>
          </ac:spMkLst>
        </pc:spChg>
        <pc:spChg chg="del">
          <ac:chgData name="Temo Garcia" userId="2cbaa7f4-fdd9-488b-971f-a4ce4b6921e6" providerId="ADAL" clId="{87BE6700-09FD-4649-82CE-8552FDA32F56}" dt="2023-08-15T14:45:36.826" v="447" actId="21"/>
          <ac:spMkLst>
            <pc:docMk/>
            <pc:sldMk cId="3390039887" sldId="349"/>
            <ac:spMk id="11" creationId="{41CCAEA5-55D5-25D5-AB67-37BAEDABB712}"/>
          </ac:spMkLst>
        </pc:spChg>
        <pc:spChg chg="del">
          <ac:chgData name="Temo Garcia" userId="2cbaa7f4-fdd9-488b-971f-a4ce4b6921e6" providerId="ADAL" clId="{87BE6700-09FD-4649-82CE-8552FDA32F56}" dt="2023-08-15T14:45:36.826" v="447" actId="21"/>
          <ac:spMkLst>
            <pc:docMk/>
            <pc:sldMk cId="3390039887" sldId="349"/>
            <ac:spMk id="12" creationId="{3B10952A-EF91-C422-E996-E37DB76523A2}"/>
          </ac:spMkLst>
        </pc:spChg>
        <pc:spChg chg="del">
          <ac:chgData name="Temo Garcia" userId="2cbaa7f4-fdd9-488b-971f-a4ce4b6921e6" providerId="ADAL" clId="{87BE6700-09FD-4649-82CE-8552FDA32F56}" dt="2023-08-15T14:45:36.826" v="447" actId="21"/>
          <ac:spMkLst>
            <pc:docMk/>
            <pc:sldMk cId="3390039887" sldId="349"/>
            <ac:spMk id="13" creationId="{BF19957E-D935-C487-59AC-D15DFF86B9C3}"/>
          </ac:spMkLst>
        </pc:spChg>
        <pc:spChg chg="del">
          <ac:chgData name="Temo Garcia" userId="2cbaa7f4-fdd9-488b-971f-a4ce4b6921e6" providerId="ADAL" clId="{87BE6700-09FD-4649-82CE-8552FDA32F56}" dt="2023-08-15T14:45:36.826" v="447" actId="21"/>
          <ac:spMkLst>
            <pc:docMk/>
            <pc:sldMk cId="3390039887" sldId="349"/>
            <ac:spMk id="19" creationId="{EC8F5F3F-4215-393A-6424-183AC07DB07C}"/>
          </ac:spMkLst>
        </pc:spChg>
        <pc:spChg chg="del">
          <ac:chgData name="Temo Garcia" userId="2cbaa7f4-fdd9-488b-971f-a4ce4b6921e6" providerId="ADAL" clId="{87BE6700-09FD-4649-82CE-8552FDA32F56}" dt="2023-08-15T14:45:36.826" v="447" actId="21"/>
          <ac:spMkLst>
            <pc:docMk/>
            <pc:sldMk cId="3390039887" sldId="349"/>
            <ac:spMk id="20" creationId="{42B5E255-C9BB-6ECC-C4EB-DFF6023294E4}"/>
          </ac:spMkLst>
        </pc:spChg>
        <pc:spChg chg="del">
          <ac:chgData name="Temo Garcia" userId="2cbaa7f4-fdd9-488b-971f-a4ce4b6921e6" providerId="ADAL" clId="{87BE6700-09FD-4649-82CE-8552FDA32F56}" dt="2023-08-15T14:45:36.826" v="447" actId="21"/>
          <ac:spMkLst>
            <pc:docMk/>
            <pc:sldMk cId="3390039887" sldId="349"/>
            <ac:spMk id="21" creationId="{F6593F29-7FD9-83C7-599C-07C849CB8090}"/>
          </ac:spMkLst>
        </pc:spChg>
        <pc:spChg chg="del">
          <ac:chgData name="Temo Garcia" userId="2cbaa7f4-fdd9-488b-971f-a4ce4b6921e6" providerId="ADAL" clId="{87BE6700-09FD-4649-82CE-8552FDA32F56}" dt="2023-08-15T14:45:36.826" v="447" actId="21"/>
          <ac:spMkLst>
            <pc:docMk/>
            <pc:sldMk cId="3390039887" sldId="349"/>
            <ac:spMk id="22" creationId="{5ADA809C-03CB-0AAA-D536-AB7C1BFB2D20}"/>
          </ac:spMkLst>
        </pc:spChg>
        <pc:spChg chg="del">
          <ac:chgData name="Temo Garcia" userId="2cbaa7f4-fdd9-488b-971f-a4ce4b6921e6" providerId="ADAL" clId="{87BE6700-09FD-4649-82CE-8552FDA32F56}" dt="2023-08-15T14:45:36.826" v="447" actId="21"/>
          <ac:spMkLst>
            <pc:docMk/>
            <pc:sldMk cId="3390039887" sldId="349"/>
            <ac:spMk id="23" creationId="{6F8EFA0C-18CE-EC8F-06F5-F50B6BB228ED}"/>
          </ac:spMkLst>
        </pc:spChg>
      </pc:sldChg>
      <pc:sldChg chg="modSp mod ord">
        <pc:chgData name="Temo Garcia" userId="2cbaa7f4-fdd9-488b-971f-a4ce4b6921e6" providerId="ADAL" clId="{87BE6700-09FD-4649-82CE-8552FDA32F56}" dt="2023-08-15T14:28:22.078" v="319"/>
        <pc:sldMkLst>
          <pc:docMk/>
          <pc:sldMk cId="342654500" sldId="638"/>
        </pc:sldMkLst>
        <pc:spChg chg="mod">
          <ac:chgData name="Temo Garcia" userId="2cbaa7f4-fdd9-488b-971f-a4ce4b6921e6" providerId="ADAL" clId="{87BE6700-09FD-4649-82CE-8552FDA32F56}" dt="2023-08-15T14:28:14.874" v="317" actId="27636"/>
          <ac:spMkLst>
            <pc:docMk/>
            <pc:sldMk cId="342654500" sldId="638"/>
            <ac:spMk id="2" creationId="{00000000-0000-0000-0000-000000000000}"/>
          </ac:spMkLst>
        </pc:spChg>
      </pc:sldChg>
      <pc:sldChg chg="modSp mod">
        <pc:chgData name="Temo Garcia" userId="2cbaa7f4-fdd9-488b-971f-a4ce4b6921e6" providerId="ADAL" clId="{87BE6700-09FD-4649-82CE-8552FDA32F56}" dt="2023-08-15T14:30:32.922" v="330" actId="1076"/>
        <pc:sldMkLst>
          <pc:docMk/>
          <pc:sldMk cId="3664927370" sldId="663"/>
        </pc:sldMkLst>
        <pc:spChg chg="mod">
          <ac:chgData name="Temo Garcia" userId="2cbaa7f4-fdd9-488b-971f-a4ce4b6921e6" providerId="ADAL" clId="{87BE6700-09FD-4649-82CE-8552FDA32F56}" dt="2023-08-15T14:30:32.922" v="330" actId="1076"/>
          <ac:spMkLst>
            <pc:docMk/>
            <pc:sldMk cId="3664927370" sldId="663"/>
            <ac:spMk id="4" creationId="{00000000-0000-0000-0000-000000000000}"/>
          </ac:spMkLst>
        </pc:spChg>
        <pc:graphicFrameChg chg="mod modGraphic">
          <ac:chgData name="Temo Garcia" userId="2cbaa7f4-fdd9-488b-971f-a4ce4b6921e6" providerId="ADAL" clId="{87BE6700-09FD-4649-82CE-8552FDA32F56}" dt="2023-08-15T14:30:25.831" v="329" actId="1076"/>
          <ac:graphicFrameMkLst>
            <pc:docMk/>
            <pc:sldMk cId="3664927370" sldId="663"/>
            <ac:graphicFrameMk id="5" creationId="{00000000-0000-0000-0000-000000000000}"/>
          </ac:graphicFrameMkLst>
        </pc:graphicFrameChg>
      </pc:sldChg>
      <pc:sldChg chg="delSp del mod">
        <pc:chgData name="Temo Garcia" userId="2cbaa7f4-fdd9-488b-971f-a4ce4b6921e6" providerId="ADAL" clId="{87BE6700-09FD-4649-82CE-8552FDA32F56}" dt="2023-08-15T14:19:21.144" v="243" actId="2696"/>
        <pc:sldMkLst>
          <pc:docMk/>
          <pc:sldMk cId="2649538787" sldId="2147468647"/>
        </pc:sldMkLst>
        <pc:spChg chg="del">
          <ac:chgData name="Temo Garcia" userId="2cbaa7f4-fdd9-488b-971f-a4ce4b6921e6" providerId="ADAL" clId="{87BE6700-09FD-4649-82CE-8552FDA32F56}" dt="2023-08-15T14:18:19.809" v="241" actId="21"/>
          <ac:spMkLst>
            <pc:docMk/>
            <pc:sldMk cId="2649538787" sldId="2147468647"/>
            <ac:spMk id="117" creationId="{FF8F5313-015A-4E17-B26E-F16690EE7611}"/>
          </ac:spMkLst>
        </pc:spChg>
      </pc:sldChg>
      <pc:sldChg chg="addSp delSp modSp mod">
        <pc:chgData name="Temo Garcia" userId="2cbaa7f4-fdd9-488b-971f-a4ce4b6921e6" providerId="ADAL" clId="{87BE6700-09FD-4649-82CE-8552FDA32F56}" dt="2023-08-15T14:18:29.441" v="242"/>
        <pc:sldMkLst>
          <pc:docMk/>
          <pc:sldMk cId="1793809115" sldId="2147468648"/>
        </pc:sldMkLst>
        <pc:spChg chg="mod">
          <ac:chgData name="Temo Garcia" userId="2cbaa7f4-fdd9-488b-971f-a4ce4b6921e6" providerId="ADAL" clId="{87BE6700-09FD-4649-82CE-8552FDA32F56}" dt="2023-08-15T14:17:34.933" v="235" actId="14100"/>
          <ac:spMkLst>
            <pc:docMk/>
            <pc:sldMk cId="1793809115" sldId="2147468648"/>
            <ac:spMk id="2" creationId="{AE4A3CED-1720-5B48-8FE0-F86AAD06157F}"/>
          </ac:spMkLst>
        </pc:spChg>
        <pc:spChg chg="add mod">
          <ac:chgData name="Temo Garcia" userId="2cbaa7f4-fdd9-488b-971f-a4ce4b6921e6" providerId="ADAL" clId="{87BE6700-09FD-4649-82CE-8552FDA32F56}" dt="2023-08-15T14:18:05.627" v="239" actId="1076"/>
          <ac:spMkLst>
            <pc:docMk/>
            <pc:sldMk cId="1793809115" sldId="2147468648"/>
            <ac:spMk id="4" creationId="{C870DF72-326E-000F-276B-C908B8CC11FE}"/>
          </ac:spMkLst>
        </pc:spChg>
        <pc:spChg chg="mod">
          <ac:chgData name="Temo Garcia" userId="2cbaa7f4-fdd9-488b-971f-a4ce4b6921e6" providerId="ADAL" clId="{87BE6700-09FD-4649-82CE-8552FDA32F56}" dt="2023-08-15T14:18:29.441" v="242"/>
          <ac:spMkLst>
            <pc:docMk/>
            <pc:sldMk cId="1793809115" sldId="2147468648"/>
            <ac:spMk id="6" creationId="{59BA8138-AD2E-083D-B965-E0CBC8686943}"/>
          </ac:spMkLst>
        </pc:spChg>
        <pc:spChg chg="mod">
          <ac:chgData name="Temo Garcia" userId="2cbaa7f4-fdd9-488b-971f-a4ce4b6921e6" providerId="ADAL" clId="{87BE6700-09FD-4649-82CE-8552FDA32F56}" dt="2023-08-15T14:18:29.441" v="242"/>
          <ac:spMkLst>
            <pc:docMk/>
            <pc:sldMk cId="1793809115" sldId="2147468648"/>
            <ac:spMk id="8" creationId="{FFC8FC02-D0B2-49F5-6B6B-137DB463EADA}"/>
          </ac:spMkLst>
        </pc:spChg>
        <pc:spChg chg="mod">
          <ac:chgData name="Temo Garcia" userId="2cbaa7f4-fdd9-488b-971f-a4ce4b6921e6" providerId="ADAL" clId="{87BE6700-09FD-4649-82CE-8552FDA32F56}" dt="2023-08-15T14:18:29.441" v="242"/>
          <ac:spMkLst>
            <pc:docMk/>
            <pc:sldMk cId="1793809115" sldId="2147468648"/>
            <ac:spMk id="10" creationId="{A3FCE5B1-654D-B7EA-5040-C250B3F6993B}"/>
          </ac:spMkLst>
        </pc:spChg>
        <pc:spChg chg="mod">
          <ac:chgData name="Temo Garcia" userId="2cbaa7f4-fdd9-488b-971f-a4ce4b6921e6" providerId="ADAL" clId="{87BE6700-09FD-4649-82CE-8552FDA32F56}" dt="2023-08-15T14:18:29.441" v="242"/>
          <ac:spMkLst>
            <pc:docMk/>
            <pc:sldMk cId="1793809115" sldId="2147468648"/>
            <ac:spMk id="11" creationId="{6E0E8E86-76FD-A557-DCE5-9EEB18661E78}"/>
          </ac:spMkLst>
        </pc:spChg>
        <pc:spChg chg="mod">
          <ac:chgData name="Temo Garcia" userId="2cbaa7f4-fdd9-488b-971f-a4ce4b6921e6" providerId="ADAL" clId="{87BE6700-09FD-4649-82CE-8552FDA32F56}" dt="2023-08-15T14:18:29.441" v="242"/>
          <ac:spMkLst>
            <pc:docMk/>
            <pc:sldMk cId="1793809115" sldId="2147468648"/>
            <ac:spMk id="12" creationId="{BD490DE3-0581-B97A-02A8-D17D711177D3}"/>
          </ac:spMkLst>
        </pc:spChg>
        <pc:spChg chg="mod">
          <ac:chgData name="Temo Garcia" userId="2cbaa7f4-fdd9-488b-971f-a4ce4b6921e6" providerId="ADAL" clId="{87BE6700-09FD-4649-82CE-8552FDA32F56}" dt="2023-08-15T14:18:29.441" v="242"/>
          <ac:spMkLst>
            <pc:docMk/>
            <pc:sldMk cId="1793809115" sldId="2147468648"/>
            <ac:spMk id="13" creationId="{AC3BB2CA-D1F1-7790-377F-FBADA6555028}"/>
          </ac:spMkLst>
        </pc:spChg>
        <pc:spChg chg="mod">
          <ac:chgData name="Temo Garcia" userId="2cbaa7f4-fdd9-488b-971f-a4ce4b6921e6" providerId="ADAL" clId="{87BE6700-09FD-4649-82CE-8552FDA32F56}" dt="2023-08-15T14:18:29.441" v="242"/>
          <ac:spMkLst>
            <pc:docMk/>
            <pc:sldMk cId="1793809115" sldId="2147468648"/>
            <ac:spMk id="14" creationId="{4F8B7D42-7421-2864-BF76-3F11C378B070}"/>
          </ac:spMkLst>
        </pc:spChg>
        <pc:spChg chg="mod">
          <ac:chgData name="Temo Garcia" userId="2cbaa7f4-fdd9-488b-971f-a4ce4b6921e6" providerId="ADAL" clId="{87BE6700-09FD-4649-82CE-8552FDA32F56}" dt="2023-08-15T14:18:29.441" v="242"/>
          <ac:spMkLst>
            <pc:docMk/>
            <pc:sldMk cId="1793809115" sldId="2147468648"/>
            <ac:spMk id="15" creationId="{409AFD9A-9C58-46A3-42CA-76B37CBFE005}"/>
          </ac:spMkLst>
        </pc:spChg>
        <pc:spChg chg="mod">
          <ac:chgData name="Temo Garcia" userId="2cbaa7f4-fdd9-488b-971f-a4ce4b6921e6" providerId="ADAL" clId="{87BE6700-09FD-4649-82CE-8552FDA32F56}" dt="2023-08-15T14:18:29.441" v="242"/>
          <ac:spMkLst>
            <pc:docMk/>
            <pc:sldMk cId="1793809115" sldId="2147468648"/>
            <ac:spMk id="16" creationId="{2CFB4070-00F0-F4D0-3655-19CC17A859AE}"/>
          </ac:spMkLst>
        </pc:spChg>
        <pc:spChg chg="mod">
          <ac:chgData name="Temo Garcia" userId="2cbaa7f4-fdd9-488b-971f-a4ce4b6921e6" providerId="ADAL" clId="{87BE6700-09FD-4649-82CE-8552FDA32F56}" dt="2023-08-15T14:18:29.441" v="242"/>
          <ac:spMkLst>
            <pc:docMk/>
            <pc:sldMk cId="1793809115" sldId="2147468648"/>
            <ac:spMk id="17" creationId="{DCDAB3DA-A87A-02D2-CFAC-563E480D8426}"/>
          </ac:spMkLst>
        </pc:spChg>
        <pc:spChg chg="mod">
          <ac:chgData name="Temo Garcia" userId="2cbaa7f4-fdd9-488b-971f-a4ce4b6921e6" providerId="ADAL" clId="{87BE6700-09FD-4649-82CE-8552FDA32F56}" dt="2023-08-15T14:18:29.441" v="242"/>
          <ac:spMkLst>
            <pc:docMk/>
            <pc:sldMk cId="1793809115" sldId="2147468648"/>
            <ac:spMk id="18" creationId="{809155ED-06DB-4821-A2F8-D09EC13E5289}"/>
          </ac:spMkLst>
        </pc:spChg>
        <pc:spChg chg="mod">
          <ac:chgData name="Temo Garcia" userId="2cbaa7f4-fdd9-488b-971f-a4ce4b6921e6" providerId="ADAL" clId="{87BE6700-09FD-4649-82CE-8552FDA32F56}" dt="2023-08-15T14:18:29.441" v="242"/>
          <ac:spMkLst>
            <pc:docMk/>
            <pc:sldMk cId="1793809115" sldId="2147468648"/>
            <ac:spMk id="19" creationId="{37A40433-9C47-76B5-501C-41A3714BCDF1}"/>
          </ac:spMkLst>
        </pc:spChg>
        <pc:spChg chg="mod">
          <ac:chgData name="Temo Garcia" userId="2cbaa7f4-fdd9-488b-971f-a4ce4b6921e6" providerId="ADAL" clId="{87BE6700-09FD-4649-82CE-8552FDA32F56}" dt="2023-08-15T14:18:29.441" v="242"/>
          <ac:spMkLst>
            <pc:docMk/>
            <pc:sldMk cId="1793809115" sldId="2147468648"/>
            <ac:spMk id="20" creationId="{C47C4C74-CC24-EAD1-D8D8-7DECFF9A2C0F}"/>
          </ac:spMkLst>
        </pc:spChg>
        <pc:spChg chg="mod">
          <ac:chgData name="Temo Garcia" userId="2cbaa7f4-fdd9-488b-971f-a4ce4b6921e6" providerId="ADAL" clId="{87BE6700-09FD-4649-82CE-8552FDA32F56}" dt="2023-08-15T14:18:29.441" v="242"/>
          <ac:spMkLst>
            <pc:docMk/>
            <pc:sldMk cId="1793809115" sldId="2147468648"/>
            <ac:spMk id="22" creationId="{FD85A68F-9146-471E-B026-6CC4114800F6}"/>
          </ac:spMkLst>
        </pc:spChg>
        <pc:spChg chg="mod">
          <ac:chgData name="Temo Garcia" userId="2cbaa7f4-fdd9-488b-971f-a4ce4b6921e6" providerId="ADAL" clId="{87BE6700-09FD-4649-82CE-8552FDA32F56}" dt="2023-08-15T14:18:29.441" v="242"/>
          <ac:spMkLst>
            <pc:docMk/>
            <pc:sldMk cId="1793809115" sldId="2147468648"/>
            <ac:spMk id="24" creationId="{3F096EE3-B922-6C57-3AC0-E19CC924A6DD}"/>
          </ac:spMkLst>
        </pc:spChg>
        <pc:spChg chg="mod">
          <ac:chgData name="Temo Garcia" userId="2cbaa7f4-fdd9-488b-971f-a4ce4b6921e6" providerId="ADAL" clId="{87BE6700-09FD-4649-82CE-8552FDA32F56}" dt="2023-08-15T14:18:29.441" v="242"/>
          <ac:spMkLst>
            <pc:docMk/>
            <pc:sldMk cId="1793809115" sldId="2147468648"/>
            <ac:spMk id="26" creationId="{E92B0640-83D5-51A2-9A95-833B24F37C85}"/>
          </ac:spMkLst>
        </pc:spChg>
        <pc:spChg chg="mod">
          <ac:chgData name="Temo Garcia" userId="2cbaa7f4-fdd9-488b-971f-a4ce4b6921e6" providerId="ADAL" clId="{87BE6700-09FD-4649-82CE-8552FDA32F56}" dt="2023-08-15T14:18:29.441" v="242"/>
          <ac:spMkLst>
            <pc:docMk/>
            <pc:sldMk cId="1793809115" sldId="2147468648"/>
            <ac:spMk id="27" creationId="{B7F13A60-C089-943F-1AA0-D56FB490036A}"/>
          </ac:spMkLst>
        </pc:spChg>
        <pc:spChg chg="mod">
          <ac:chgData name="Temo Garcia" userId="2cbaa7f4-fdd9-488b-971f-a4ce4b6921e6" providerId="ADAL" clId="{87BE6700-09FD-4649-82CE-8552FDA32F56}" dt="2023-08-15T14:18:29.441" v="242"/>
          <ac:spMkLst>
            <pc:docMk/>
            <pc:sldMk cId="1793809115" sldId="2147468648"/>
            <ac:spMk id="28" creationId="{85293717-5CCD-A7A3-1569-E14A60C5CD31}"/>
          </ac:spMkLst>
        </pc:spChg>
        <pc:spChg chg="mod">
          <ac:chgData name="Temo Garcia" userId="2cbaa7f4-fdd9-488b-971f-a4ce4b6921e6" providerId="ADAL" clId="{87BE6700-09FD-4649-82CE-8552FDA32F56}" dt="2023-08-15T14:18:29.441" v="242"/>
          <ac:spMkLst>
            <pc:docMk/>
            <pc:sldMk cId="1793809115" sldId="2147468648"/>
            <ac:spMk id="29" creationId="{7370A21C-793B-A021-491B-1168B6517A7D}"/>
          </ac:spMkLst>
        </pc:spChg>
        <pc:spChg chg="mod">
          <ac:chgData name="Temo Garcia" userId="2cbaa7f4-fdd9-488b-971f-a4ce4b6921e6" providerId="ADAL" clId="{87BE6700-09FD-4649-82CE-8552FDA32F56}" dt="2023-08-15T14:18:29.441" v="242"/>
          <ac:spMkLst>
            <pc:docMk/>
            <pc:sldMk cId="1793809115" sldId="2147468648"/>
            <ac:spMk id="30" creationId="{DFB1782D-7A94-D11E-9F63-72BF33F7C4A5}"/>
          </ac:spMkLst>
        </pc:spChg>
        <pc:spChg chg="mod">
          <ac:chgData name="Temo Garcia" userId="2cbaa7f4-fdd9-488b-971f-a4ce4b6921e6" providerId="ADAL" clId="{87BE6700-09FD-4649-82CE-8552FDA32F56}" dt="2023-08-15T14:18:29.441" v="242"/>
          <ac:spMkLst>
            <pc:docMk/>
            <pc:sldMk cId="1793809115" sldId="2147468648"/>
            <ac:spMk id="31" creationId="{8B70E7B0-A9DD-72B0-8E93-EFEEE7A90CBC}"/>
          </ac:spMkLst>
        </pc:spChg>
        <pc:spChg chg="mod">
          <ac:chgData name="Temo Garcia" userId="2cbaa7f4-fdd9-488b-971f-a4ce4b6921e6" providerId="ADAL" clId="{87BE6700-09FD-4649-82CE-8552FDA32F56}" dt="2023-08-15T14:18:29.441" v="242"/>
          <ac:spMkLst>
            <pc:docMk/>
            <pc:sldMk cId="1793809115" sldId="2147468648"/>
            <ac:spMk id="33" creationId="{01B827F2-B3F8-A622-9C51-AC319A8FA9A5}"/>
          </ac:spMkLst>
        </pc:spChg>
        <pc:spChg chg="mod">
          <ac:chgData name="Temo Garcia" userId="2cbaa7f4-fdd9-488b-971f-a4ce4b6921e6" providerId="ADAL" clId="{87BE6700-09FD-4649-82CE-8552FDA32F56}" dt="2023-08-15T14:18:29.441" v="242"/>
          <ac:spMkLst>
            <pc:docMk/>
            <pc:sldMk cId="1793809115" sldId="2147468648"/>
            <ac:spMk id="35" creationId="{E1EF0CC1-25C4-77A4-674B-B30507A1F89D}"/>
          </ac:spMkLst>
        </pc:spChg>
        <pc:spChg chg="mod">
          <ac:chgData name="Temo Garcia" userId="2cbaa7f4-fdd9-488b-971f-a4ce4b6921e6" providerId="ADAL" clId="{87BE6700-09FD-4649-82CE-8552FDA32F56}" dt="2023-08-15T14:18:29.441" v="242"/>
          <ac:spMkLst>
            <pc:docMk/>
            <pc:sldMk cId="1793809115" sldId="2147468648"/>
            <ac:spMk id="37" creationId="{BE5FA92E-EE22-C454-A2E9-750CA592EEA0}"/>
          </ac:spMkLst>
        </pc:spChg>
        <pc:spChg chg="mod">
          <ac:chgData name="Temo Garcia" userId="2cbaa7f4-fdd9-488b-971f-a4ce4b6921e6" providerId="ADAL" clId="{87BE6700-09FD-4649-82CE-8552FDA32F56}" dt="2023-08-15T14:18:29.441" v="242"/>
          <ac:spMkLst>
            <pc:docMk/>
            <pc:sldMk cId="1793809115" sldId="2147468648"/>
            <ac:spMk id="38" creationId="{E9E8586C-FDD4-9D35-898B-3A61AE5227FA}"/>
          </ac:spMkLst>
        </pc:spChg>
        <pc:spChg chg="mod">
          <ac:chgData name="Temo Garcia" userId="2cbaa7f4-fdd9-488b-971f-a4ce4b6921e6" providerId="ADAL" clId="{87BE6700-09FD-4649-82CE-8552FDA32F56}" dt="2023-08-15T14:18:29.441" v="242"/>
          <ac:spMkLst>
            <pc:docMk/>
            <pc:sldMk cId="1793809115" sldId="2147468648"/>
            <ac:spMk id="39" creationId="{15702875-EB59-8ECC-A05B-F767C82A0C3C}"/>
          </ac:spMkLst>
        </pc:spChg>
        <pc:spChg chg="mod">
          <ac:chgData name="Temo Garcia" userId="2cbaa7f4-fdd9-488b-971f-a4ce4b6921e6" providerId="ADAL" clId="{87BE6700-09FD-4649-82CE-8552FDA32F56}" dt="2023-08-15T14:18:29.441" v="242"/>
          <ac:spMkLst>
            <pc:docMk/>
            <pc:sldMk cId="1793809115" sldId="2147468648"/>
            <ac:spMk id="40" creationId="{5D28E540-D341-F2A4-9C75-044B2DC42504}"/>
          </ac:spMkLst>
        </pc:spChg>
        <pc:spChg chg="mod">
          <ac:chgData name="Temo Garcia" userId="2cbaa7f4-fdd9-488b-971f-a4ce4b6921e6" providerId="ADAL" clId="{87BE6700-09FD-4649-82CE-8552FDA32F56}" dt="2023-08-15T14:18:29.441" v="242"/>
          <ac:spMkLst>
            <pc:docMk/>
            <pc:sldMk cId="1793809115" sldId="2147468648"/>
            <ac:spMk id="42" creationId="{E5F8F29B-BD3B-8192-147E-160C40D8CD89}"/>
          </ac:spMkLst>
        </pc:spChg>
        <pc:spChg chg="mod">
          <ac:chgData name="Temo Garcia" userId="2cbaa7f4-fdd9-488b-971f-a4ce4b6921e6" providerId="ADAL" clId="{87BE6700-09FD-4649-82CE-8552FDA32F56}" dt="2023-08-15T14:18:29.441" v="242"/>
          <ac:spMkLst>
            <pc:docMk/>
            <pc:sldMk cId="1793809115" sldId="2147468648"/>
            <ac:spMk id="44" creationId="{116BA4FA-1165-9C6B-CEA6-7E059670388D}"/>
          </ac:spMkLst>
        </pc:spChg>
        <pc:spChg chg="del">
          <ac:chgData name="Temo Garcia" userId="2cbaa7f4-fdd9-488b-971f-a4ce4b6921e6" providerId="ADAL" clId="{87BE6700-09FD-4649-82CE-8552FDA32F56}" dt="2023-08-15T14:18:11.790" v="240" actId="478"/>
          <ac:spMkLst>
            <pc:docMk/>
            <pc:sldMk cId="1793809115" sldId="2147468648"/>
            <ac:spMk id="59" creationId="{77D0E2AB-C122-F4B4-D9F5-322C3F683AD3}"/>
          </ac:spMkLst>
        </pc:spChg>
        <pc:spChg chg="mod">
          <ac:chgData name="Temo Garcia" userId="2cbaa7f4-fdd9-488b-971f-a4ce4b6921e6" providerId="ADAL" clId="{87BE6700-09FD-4649-82CE-8552FDA32F56}" dt="2023-08-15T14:18:29.441" v="242"/>
          <ac:spMkLst>
            <pc:docMk/>
            <pc:sldMk cId="1793809115" sldId="2147468648"/>
            <ac:spMk id="61" creationId="{B6583932-D983-9B7E-A986-389877B8F08D}"/>
          </ac:spMkLst>
        </pc:spChg>
        <pc:spChg chg="mod">
          <ac:chgData name="Temo Garcia" userId="2cbaa7f4-fdd9-488b-971f-a4ce4b6921e6" providerId="ADAL" clId="{87BE6700-09FD-4649-82CE-8552FDA32F56}" dt="2023-08-15T14:18:29.441" v="242"/>
          <ac:spMkLst>
            <pc:docMk/>
            <pc:sldMk cId="1793809115" sldId="2147468648"/>
            <ac:spMk id="62" creationId="{54B49765-1FA8-9F49-B0FA-53C8C1BA60C4}"/>
          </ac:spMkLst>
        </pc:spChg>
        <pc:spChg chg="mod">
          <ac:chgData name="Temo Garcia" userId="2cbaa7f4-fdd9-488b-971f-a4ce4b6921e6" providerId="ADAL" clId="{87BE6700-09FD-4649-82CE-8552FDA32F56}" dt="2023-08-15T14:18:29.441" v="242"/>
          <ac:spMkLst>
            <pc:docMk/>
            <pc:sldMk cId="1793809115" sldId="2147468648"/>
            <ac:spMk id="63" creationId="{73167CE6-C1C5-2694-0968-5D0F1DA975CB}"/>
          </ac:spMkLst>
        </pc:spChg>
        <pc:spChg chg="mod">
          <ac:chgData name="Temo Garcia" userId="2cbaa7f4-fdd9-488b-971f-a4ce4b6921e6" providerId="ADAL" clId="{87BE6700-09FD-4649-82CE-8552FDA32F56}" dt="2023-08-15T14:18:29.441" v="242"/>
          <ac:spMkLst>
            <pc:docMk/>
            <pc:sldMk cId="1793809115" sldId="2147468648"/>
            <ac:spMk id="65" creationId="{DD560C9F-7DAD-E366-B896-A6C4FCB2F92D}"/>
          </ac:spMkLst>
        </pc:spChg>
        <pc:spChg chg="mod">
          <ac:chgData name="Temo Garcia" userId="2cbaa7f4-fdd9-488b-971f-a4ce4b6921e6" providerId="ADAL" clId="{87BE6700-09FD-4649-82CE-8552FDA32F56}" dt="2023-08-15T14:18:29.441" v="242"/>
          <ac:spMkLst>
            <pc:docMk/>
            <pc:sldMk cId="1793809115" sldId="2147468648"/>
            <ac:spMk id="67" creationId="{DC86E41A-A8E0-577D-86DB-249190106144}"/>
          </ac:spMkLst>
        </pc:spChg>
        <pc:spChg chg="mod">
          <ac:chgData name="Temo Garcia" userId="2cbaa7f4-fdd9-488b-971f-a4ce4b6921e6" providerId="ADAL" clId="{87BE6700-09FD-4649-82CE-8552FDA32F56}" dt="2023-08-15T14:18:29.441" v="242"/>
          <ac:spMkLst>
            <pc:docMk/>
            <pc:sldMk cId="1793809115" sldId="2147468648"/>
            <ac:spMk id="69" creationId="{11231EFE-3279-4EF5-D8BF-4966973A014F}"/>
          </ac:spMkLst>
        </pc:spChg>
        <pc:spChg chg="mod">
          <ac:chgData name="Temo Garcia" userId="2cbaa7f4-fdd9-488b-971f-a4ce4b6921e6" providerId="ADAL" clId="{87BE6700-09FD-4649-82CE-8552FDA32F56}" dt="2023-08-15T14:18:29.441" v="242"/>
          <ac:spMkLst>
            <pc:docMk/>
            <pc:sldMk cId="1793809115" sldId="2147468648"/>
            <ac:spMk id="70" creationId="{64C26C6B-FECD-B5C8-6CCA-87D62C25D974}"/>
          </ac:spMkLst>
        </pc:spChg>
        <pc:spChg chg="mod">
          <ac:chgData name="Temo Garcia" userId="2cbaa7f4-fdd9-488b-971f-a4ce4b6921e6" providerId="ADAL" clId="{87BE6700-09FD-4649-82CE-8552FDA32F56}" dt="2023-08-15T14:18:29.441" v="242"/>
          <ac:spMkLst>
            <pc:docMk/>
            <pc:sldMk cId="1793809115" sldId="2147468648"/>
            <ac:spMk id="71" creationId="{82791A61-7F9B-B3E2-970C-598F6F12A2EE}"/>
          </ac:spMkLst>
        </pc:spChg>
        <pc:spChg chg="mod">
          <ac:chgData name="Temo Garcia" userId="2cbaa7f4-fdd9-488b-971f-a4ce4b6921e6" providerId="ADAL" clId="{87BE6700-09FD-4649-82CE-8552FDA32F56}" dt="2023-08-15T14:18:29.441" v="242"/>
          <ac:spMkLst>
            <pc:docMk/>
            <pc:sldMk cId="1793809115" sldId="2147468648"/>
            <ac:spMk id="72" creationId="{05E2232D-8F19-A94C-9F7B-C2C0CA275BD9}"/>
          </ac:spMkLst>
        </pc:spChg>
        <pc:spChg chg="mod">
          <ac:chgData name="Temo Garcia" userId="2cbaa7f4-fdd9-488b-971f-a4ce4b6921e6" providerId="ADAL" clId="{87BE6700-09FD-4649-82CE-8552FDA32F56}" dt="2023-08-15T14:18:29.441" v="242"/>
          <ac:spMkLst>
            <pc:docMk/>
            <pc:sldMk cId="1793809115" sldId="2147468648"/>
            <ac:spMk id="73" creationId="{AB543689-BC2A-E445-85D5-4614DF28620A}"/>
          </ac:spMkLst>
        </pc:spChg>
        <pc:spChg chg="mod">
          <ac:chgData name="Temo Garcia" userId="2cbaa7f4-fdd9-488b-971f-a4ce4b6921e6" providerId="ADAL" clId="{87BE6700-09FD-4649-82CE-8552FDA32F56}" dt="2023-08-15T14:18:29.441" v="242"/>
          <ac:spMkLst>
            <pc:docMk/>
            <pc:sldMk cId="1793809115" sldId="2147468648"/>
            <ac:spMk id="74" creationId="{72E71DB5-DAA3-6A50-9AF8-C1BAF989EF36}"/>
          </ac:spMkLst>
        </pc:spChg>
        <pc:spChg chg="mod">
          <ac:chgData name="Temo Garcia" userId="2cbaa7f4-fdd9-488b-971f-a4ce4b6921e6" providerId="ADAL" clId="{87BE6700-09FD-4649-82CE-8552FDA32F56}" dt="2023-08-15T14:18:29.441" v="242"/>
          <ac:spMkLst>
            <pc:docMk/>
            <pc:sldMk cId="1793809115" sldId="2147468648"/>
            <ac:spMk id="76" creationId="{7C5A9ED6-BD17-6DC7-5A2C-7B1E24393B34}"/>
          </ac:spMkLst>
        </pc:spChg>
        <pc:spChg chg="mod">
          <ac:chgData name="Temo Garcia" userId="2cbaa7f4-fdd9-488b-971f-a4ce4b6921e6" providerId="ADAL" clId="{87BE6700-09FD-4649-82CE-8552FDA32F56}" dt="2023-08-15T14:18:29.441" v="242"/>
          <ac:spMkLst>
            <pc:docMk/>
            <pc:sldMk cId="1793809115" sldId="2147468648"/>
            <ac:spMk id="78" creationId="{A5E69D1D-175E-0217-33CB-E6231E92A03A}"/>
          </ac:spMkLst>
        </pc:spChg>
        <pc:spChg chg="mod">
          <ac:chgData name="Temo Garcia" userId="2cbaa7f4-fdd9-488b-971f-a4ce4b6921e6" providerId="ADAL" clId="{87BE6700-09FD-4649-82CE-8552FDA32F56}" dt="2023-08-15T14:18:29.441" v="242"/>
          <ac:spMkLst>
            <pc:docMk/>
            <pc:sldMk cId="1793809115" sldId="2147468648"/>
            <ac:spMk id="80" creationId="{400ED39E-4955-0A27-4D95-8C30575C3301}"/>
          </ac:spMkLst>
        </pc:spChg>
        <pc:spChg chg="mod">
          <ac:chgData name="Temo Garcia" userId="2cbaa7f4-fdd9-488b-971f-a4ce4b6921e6" providerId="ADAL" clId="{87BE6700-09FD-4649-82CE-8552FDA32F56}" dt="2023-08-15T14:18:29.441" v="242"/>
          <ac:spMkLst>
            <pc:docMk/>
            <pc:sldMk cId="1793809115" sldId="2147468648"/>
            <ac:spMk id="81" creationId="{9694B83D-3CD4-8738-5542-98E00DAC70CF}"/>
          </ac:spMkLst>
        </pc:spChg>
        <pc:spChg chg="mod">
          <ac:chgData name="Temo Garcia" userId="2cbaa7f4-fdd9-488b-971f-a4ce4b6921e6" providerId="ADAL" clId="{87BE6700-09FD-4649-82CE-8552FDA32F56}" dt="2023-08-15T14:18:29.441" v="242"/>
          <ac:spMkLst>
            <pc:docMk/>
            <pc:sldMk cId="1793809115" sldId="2147468648"/>
            <ac:spMk id="82" creationId="{92C70DA4-6C2A-D2F0-391B-868EC069CA9C}"/>
          </ac:spMkLst>
        </pc:spChg>
        <pc:spChg chg="mod">
          <ac:chgData name="Temo Garcia" userId="2cbaa7f4-fdd9-488b-971f-a4ce4b6921e6" providerId="ADAL" clId="{87BE6700-09FD-4649-82CE-8552FDA32F56}" dt="2023-08-15T14:18:29.441" v="242"/>
          <ac:spMkLst>
            <pc:docMk/>
            <pc:sldMk cId="1793809115" sldId="2147468648"/>
            <ac:spMk id="83" creationId="{ED2D07D6-364B-3831-11A8-CEF454A6F887}"/>
          </ac:spMkLst>
        </pc:spChg>
        <pc:spChg chg="mod">
          <ac:chgData name="Temo Garcia" userId="2cbaa7f4-fdd9-488b-971f-a4ce4b6921e6" providerId="ADAL" clId="{87BE6700-09FD-4649-82CE-8552FDA32F56}" dt="2023-08-15T14:18:29.441" v="242"/>
          <ac:spMkLst>
            <pc:docMk/>
            <pc:sldMk cId="1793809115" sldId="2147468648"/>
            <ac:spMk id="85" creationId="{9E5B7D90-895F-2616-9FDA-922CC2397328}"/>
          </ac:spMkLst>
        </pc:spChg>
        <pc:spChg chg="mod">
          <ac:chgData name="Temo Garcia" userId="2cbaa7f4-fdd9-488b-971f-a4ce4b6921e6" providerId="ADAL" clId="{87BE6700-09FD-4649-82CE-8552FDA32F56}" dt="2023-08-15T14:18:29.441" v="242"/>
          <ac:spMkLst>
            <pc:docMk/>
            <pc:sldMk cId="1793809115" sldId="2147468648"/>
            <ac:spMk id="87" creationId="{69A76438-1B8B-1549-DE05-9AC18F336198}"/>
          </ac:spMkLst>
        </pc:spChg>
        <pc:spChg chg="mod">
          <ac:chgData name="Temo Garcia" userId="2cbaa7f4-fdd9-488b-971f-a4ce4b6921e6" providerId="ADAL" clId="{87BE6700-09FD-4649-82CE-8552FDA32F56}" dt="2023-08-15T14:18:29.441" v="242"/>
          <ac:spMkLst>
            <pc:docMk/>
            <pc:sldMk cId="1793809115" sldId="2147468648"/>
            <ac:spMk id="89" creationId="{7CDC3337-4D2A-9E5A-B432-DA1466B322E1}"/>
          </ac:spMkLst>
        </pc:spChg>
        <pc:spChg chg="mod">
          <ac:chgData name="Temo Garcia" userId="2cbaa7f4-fdd9-488b-971f-a4ce4b6921e6" providerId="ADAL" clId="{87BE6700-09FD-4649-82CE-8552FDA32F56}" dt="2023-08-15T14:18:29.441" v="242"/>
          <ac:spMkLst>
            <pc:docMk/>
            <pc:sldMk cId="1793809115" sldId="2147468648"/>
            <ac:spMk id="90" creationId="{AE48637F-7AF6-6C49-7CF1-BFF3662A370E}"/>
          </ac:spMkLst>
        </pc:spChg>
        <pc:spChg chg="mod">
          <ac:chgData name="Temo Garcia" userId="2cbaa7f4-fdd9-488b-971f-a4ce4b6921e6" providerId="ADAL" clId="{87BE6700-09FD-4649-82CE-8552FDA32F56}" dt="2023-08-15T14:18:29.441" v="242"/>
          <ac:spMkLst>
            <pc:docMk/>
            <pc:sldMk cId="1793809115" sldId="2147468648"/>
            <ac:spMk id="92" creationId="{5D3E0D5D-3AA6-000A-641D-36E2DC97A386}"/>
          </ac:spMkLst>
        </pc:spChg>
        <pc:spChg chg="mod">
          <ac:chgData name="Temo Garcia" userId="2cbaa7f4-fdd9-488b-971f-a4ce4b6921e6" providerId="ADAL" clId="{87BE6700-09FD-4649-82CE-8552FDA32F56}" dt="2023-08-15T14:18:29.441" v="242"/>
          <ac:spMkLst>
            <pc:docMk/>
            <pc:sldMk cId="1793809115" sldId="2147468648"/>
            <ac:spMk id="94" creationId="{94062BF9-AF7D-3BE0-7AC8-5C03141B3C79}"/>
          </ac:spMkLst>
        </pc:spChg>
        <pc:spChg chg="mod">
          <ac:chgData name="Temo Garcia" userId="2cbaa7f4-fdd9-488b-971f-a4ce4b6921e6" providerId="ADAL" clId="{87BE6700-09FD-4649-82CE-8552FDA32F56}" dt="2023-08-15T14:18:29.441" v="242"/>
          <ac:spMkLst>
            <pc:docMk/>
            <pc:sldMk cId="1793809115" sldId="2147468648"/>
            <ac:spMk id="96" creationId="{1A5B5B49-6BAD-0C6C-FF03-A1390105EB09}"/>
          </ac:spMkLst>
        </pc:spChg>
        <pc:spChg chg="mod">
          <ac:chgData name="Temo Garcia" userId="2cbaa7f4-fdd9-488b-971f-a4ce4b6921e6" providerId="ADAL" clId="{87BE6700-09FD-4649-82CE-8552FDA32F56}" dt="2023-08-15T14:18:29.441" v="242"/>
          <ac:spMkLst>
            <pc:docMk/>
            <pc:sldMk cId="1793809115" sldId="2147468648"/>
            <ac:spMk id="97" creationId="{DE9037ED-2CF3-0C2E-6F03-E1E8010E1176}"/>
          </ac:spMkLst>
        </pc:spChg>
        <pc:spChg chg="mod">
          <ac:chgData name="Temo Garcia" userId="2cbaa7f4-fdd9-488b-971f-a4ce4b6921e6" providerId="ADAL" clId="{87BE6700-09FD-4649-82CE-8552FDA32F56}" dt="2023-08-15T14:18:29.441" v="242"/>
          <ac:spMkLst>
            <pc:docMk/>
            <pc:sldMk cId="1793809115" sldId="2147468648"/>
            <ac:spMk id="99" creationId="{79E11D7B-8E4B-68BA-C9A8-449FC8A19ED1}"/>
          </ac:spMkLst>
        </pc:spChg>
        <pc:spChg chg="mod">
          <ac:chgData name="Temo Garcia" userId="2cbaa7f4-fdd9-488b-971f-a4ce4b6921e6" providerId="ADAL" clId="{87BE6700-09FD-4649-82CE-8552FDA32F56}" dt="2023-08-15T14:18:29.441" v="242"/>
          <ac:spMkLst>
            <pc:docMk/>
            <pc:sldMk cId="1793809115" sldId="2147468648"/>
            <ac:spMk id="101" creationId="{82BC858C-5A19-BADE-B8ED-5096FB779021}"/>
          </ac:spMkLst>
        </pc:spChg>
        <pc:spChg chg="mod">
          <ac:chgData name="Temo Garcia" userId="2cbaa7f4-fdd9-488b-971f-a4ce4b6921e6" providerId="ADAL" clId="{87BE6700-09FD-4649-82CE-8552FDA32F56}" dt="2023-08-15T14:18:29.441" v="242"/>
          <ac:spMkLst>
            <pc:docMk/>
            <pc:sldMk cId="1793809115" sldId="2147468648"/>
            <ac:spMk id="103" creationId="{2E1E5FC8-9086-BA5A-B9D7-C8012000B2D7}"/>
          </ac:spMkLst>
        </pc:spChg>
        <pc:spChg chg="mod">
          <ac:chgData name="Temo Garcia" userId="2cbaa7f4-fdd9-488b-971f-a4ce4b6921e6" providerId="ADAL" clId="{87BE6700-09FD-4649-82CE-8552FDA32F56}" dt="2023-08-15T14:18:29.441" v="242"/>
          <ac:spMkLst>
            <pc:docMk/>
            <pc:sldMk cId="1793809115" sldId="2147468648"/>
            <ac:spMk id="104" creationId="{9EF43D36-ED77-10AA-9F6C-FD97B5BF5009}"/>
          </ac:spMkLst>
        </pc:spChg>
        <pc:spChg chg="mod">
          <ac:chgData name="Temo Garcia" userId="2cbaa7f4-fdd9-488b-971f-a4ce4b6921e6" providerId="ADAL" clId="{87BE6700-09FD-4649-82CE-8552FDA32F56}" dt="2023-08-15T14:18:29.441" v="242"/>
          <ac:spMkLst>
            <pc:docMk/>
            <pc:sldMk cId="1793809115" sldId="2147468648"/>
            <ac:spMk id="105" creationId="{F1C545C5-8FE8-0320-EB56-5061819F53FD}"/>
          </ac:spMkLst>
        </pc:spChg>
        <pc:spChg chg="mod">
          <ac:chgData name="Temo Garcia" userId="2cbaa7f4-fdd9-488b-971f-a4ce4b6921e6" providerId="ADAL" clId="{87BE6700-09FD-4649-82CE-8552FDA32F56}" dt="2023-08-15T14:18:29.441" v="242"/>
          <ac:spMkLst>
            <pc:docMk/>
            <pc:sldMk cId="1793809115" sldId="2147468648"/>
            <ac:spMk id="106" creationId="{0E42E22C-B811-CC8E-96CE-BB60904CC0B2}"/>
          </ac:spMkLst>
        </pc:spChg>
        <pc:spChg chg="mod">
          <ac:chgData name="Temo Garcia" userId="2cbaa7f4-fdd9-488b-971f-a4ce4b6921e6" providerId="ADAL" clId="{87BE6700-09FD-4649-82CE-8552FDA32F56}" dt="2023-08-15T14:18:29.441" v="242"/>
          <ac:spMkLst>
            <pc:docMk/>
            <pc:sldMk cId="1793809115" sldId="2147468648"/>
            <ac:spMk id="107" creationId="{EB28956A-2EA5-31BB-F21D-F7A573C09303}"/>
          </ac:spMkLst>
        </pc:spChg>
        <pc:spChg chg="mod">
          <ac:chgData name="Temo Garcia" userId="2cbaa7f4-fdd9-488b-971f-a4ce4b6921e6" providerId="ADAL" clId="{87BE6700-09FD-4649-82CE-8552FDA32F56}" dt="2023-08-15T14:18:29.441" v="242"/>
          <ac:spMkLst>
            <pc:docMk/>
            <pc:sldMk cId="1793809115" sldId="2147468648"/>
            <ac:spMk id="108" creationId="{4B929E66-E6F5-1B78-0518-3A86C72B8341}"/>
          </ac:spMkLst>
        </pc:spChg>
        <pc:spChg chg="mod">
          <ac:chgData name="Temo Garcia" userId="2cbaa7f4-fdd9-488b-971f-a4ce4b6921e6" providerId="ADAL" clId="{87BE6700-09FD-4649-82CE-8552FDA32F56}" dt="2023-08-15T14:18:29.441" v="242"/>
          <ac:spMkLst>
            <pc:docMk/>
            <pc:sldMk cId="1793809115" sldId="2147468648"/>
            <ac:spMk id="109" creationId="{9615D5BF-5419-0932-2C21-B37E518D8F87}"/>
          </ac:spMkLst>
        </pc:spChg>
        <pc:grpChg chg="add mod">
          <ac:chgData name="Temo Garcia" userId="2cbaa7f4-fdd9-488b-971f-a4ce4b6921e6" providerId="ADAL" clId="{87BE6700-09FD-4649-82CE-8552FDA32F56}" dt="2023-08-15T14:18:29.441" v="242"/>
          <ac:grpSpMkLst>
            <pc:docMk/>
            <pc:sldMk cId="1793809115" sldId="2147468648"/>
            <ac:grpSpMk id="5" creationId="{55A59EC0-A4F7-0355-403B-FCD5A88BCE1A}"/>
          </ac:grpSpMkLst>
        </pc:grpChg>
        <pc:grpChg chg="mod">
          <ac:chgData name="Temo Garcia" userId="2cbaa7f4-fdd9-488b-971f-a4ce4b6921e6" providerId="ADAL" clId="{87BE6700-09FD-4649-82CE-8552FDA32F56}" dt="2023-08-15T14:18:29.441" v="242"/>
          <ac:grpSpMkLst>
            <pc:docMk/>
            <pc:sldMk cId="1793809115" sldId="2147468648"/>
            <ac:grpSpMk id="7" creationId="{24F85F12-8568-6246-8E4B-C8782D3B0635}"/>
          </ac:grpSpMkLst>
        </pc:grpChg>
        <pc:grpChg chg="mod">
          <ac:chgData name="Temo Garcia" userId="2cbaa7f4-fdd9-488b-971f-a4ce4b6921e6" providerId="ADAL" clId="{87BE6700-09FD-4649-82CE-8552FDA32F56}" dt="2023-08-15T14:18:29.441" v="242"/>
          <ac:grpSpMkLst>
            <pc:docMk/>
            <pc:sldMk cId="1793809115" sldId="2147468648"/>
            <ac:grpSpMk id="9" creationId="{83566D92-4BA1-049E-4073-C0FB6AAD8CEC}"/>
          </ac:grpSpMkLst>
        </pc:grpChg>
        <pc:grpChg chg="add mod">
          <ac:chgData name="Temo Garcia" userId="2cbaa7f4-fdd9-488b-971f-a4ce4b6921e6" providerId="ADAL" clId="{87BE6700-09FD-4649-82CE-8552FDA32F56}" dt="2023-08-15T14:18:29.441" v="242"/>
          <ac:grpSpMkLst>
            <pc:docMk/>
            <pc:sldMk cId="1793809115" sldId="2147468648"/>
            <ac:grpSpMk id="21" creationId="{6893D2F7-E15D-80CB-BD60-60FF725EDD45}"/>
          </ac:grpSpMkLst>
        </pc:grpChg>
        <pc:grpChg chg="mod">
          <ac:chgData name="Temo Garcia" userId="2cbaa7f4-fdd9-488b-971f-a4ce4b6921e6" providerId="ADAL" clId="{87BE6700-09FD-4649-82CE-8552FDA32F56}" dt="2023-08-15T14:18:29.441" v="242"/>
          <ac:grpSpMkLst>
            <pc:docMk/>
            <pc:sldMk cId="1793809115" sldId="2147468648"/>
            <ac:grpSpMk id="23" creationId="{39393E02-09F8-EB73-5282-5D8143B71401}"/>
          </ac:grpSpMkLst>
        </pc:grpChg>
        <pc:grpChg chg="mod">
          <ac:chgData name="Temo Garcia" userId="2cbaa7f4-fdd9-488b-971f-a4ce4b6921e6" providerId="ADAL" clId="{87BE6700-09FD-4649-82CE-8552FDA32F56}" dt="2023-08-15T14:18:29.441" v="242"/>
          <ac:grpSpMkLst>
            <pc:docMk/>
            <pc:sldMk cId="1793809115" sldId="2147468648"/>
            <ac:grpSpMk id="25" creationId="{4800FB7F-5CCC-489D-6AF6-645D835D2776}"/>
          </ac:grpSpMkLst>
        </pc:grpChg>
        <pc:grpChg chg="add mod">
          <ac:chgData name="Temo Garcia" userId="2cbaa7f4-fdd9-488b-971f-a4ce4b6921e6" providerId="ADAL" clId="{87BE6700-09FD-4649-82CE-8552FDA32F56}" dt="2023-08-15T14:18:29.441" v="242"/>
          <ac:grpSpMkLst>
            <pc:docMk/>
            <pc:sldMk cId="1793809115" sldId="2147468648"/>
            <ac:grpSpMk id="32" creationId="{A7CADA0C-7453-07E4-0628-716F25AC4BA9}"/>
          </ac:grpSpMkLst>
        </pc:grpChg>
        <pc:grpChg chg="mod">
          <ac:chgData name="Temo Garcia" userId="2cbaa7f4-fdd9-488b-971f-a4ce4b6921e6" providerId="ADAL" clId="{87BE6700-09FD-4649-82CE-8552FDA32F56}" dt="2023-08-15T14:18:29.441" v="242"/>
          <ac:grpSpMkLst>
            <pc:docMk/>
            <pc:sldMk cId="1793809115" sldId="2147468648"/>
            <ac:grpSpMk id="34" creationId="{066352FD-A009-DA90-7581-5CE4915B2532}"/>
          </ac:grpSpMkLst>
        </pc:grpChg>
        <pc:grpChg chg="mod">
          <ac:chgData name="Temo Garcia" userId="2cbaa7f4-fdd9-488b-971f-a4ce4b6921e6" providerId="ADAL" clId="{87BE6700-09FD-4649-82CE-8552FDA32F56}" dt="2023-08-15T14:18:29.441" v="242"/>
          <ac:grpSpMkLst>
            <pc:docMk/>
            <pc:sldMk cId="1793809115" sldId="2147468648"/>
            <ac:grpSpMk id="36" creationId="{736182F1-E317-DF0F-FD25-954D0E48144F}"/>
          </ac:grpSpMkLst>
        </pc:grpChg>
        <pc:grpChg chg="add mod">
          <ac:chgData name="Temo Garcia" userId="2cbaa7f4-fdd9-488b-971f-a4ce4b6921e6" providerId="ADAL" clId="{87BE6700-09FD-4649-82CE-8552FDA32F56}" dt="2023-08-15T14:18:29.441" v="242"/>
          <ac:grpSpMkLst>
            <pc:docMk/>
            <pc:sldMk cId="1793809115" sldId="2147468648"/>
            <ac:grpSpMk id="41" creationId="{7A4AA62F-5D23-BD3B-84E0-C67164207D5D}"/>
          </ac:grpSpMkLst>
        </pc:grpChg>
        <pc:grpChg chg="mod">
          <ac:chgData name="Temo Garcia" userId="2cbaa7f4-fdd9-488b-971f-a4ce4b6921e6" providerId="ADAL" clId="{87BE6700-09FD-4649-82CE-8552FDA32F56}" dt="2023-08-15T14:18:29.441" v="242"/>
          <ac:grpSpMkLst>
            <pc:docMk/>
            <pc:sldMk cId="1793809115" sldId="2147468648"/>
            <ac:grpSpMk id="43" creationId="{070D39B9-24F5-0FE8-AE76-6C20BF8E4C77}"/>
          </ac:grpSpMkLst>
        </pc:grpChg>
        <pc:grpChg chg="del">
          <ac:chgData name="Temo Garcia" userId="2cbaa7f4-fdd9-488b-971f-a4ce4b6921e6" providerId="ADAL" clId="{87BE6700-09FD-4649-82CE-8552FDA32F56}" dt="2023-08-15T14:18:11.790" v="240" actId="478"/>
          <ac:grpSpMkLst>
            <pc:docMk/>
            <pc:sldMk cId="1793809115" sldId="2147468648"/>
            <ac:grpSpMk id="46" creationId="{F4E15CD2-8469-EB35-3C2C-A01461871D79}"/>
          </ac:grpSpMkLst>
        </pc:grpChg>
        <pc:grpChg chg="mod">
          <ac:chgData name="Temo Garcia" userId="2cbaa7f4-fdd9-488b-971f-a4ce4b6921e6" providerId="ADAL" clId="{87BE6700-09FD-4649-82CE-8552FDA32F56}" dt="2023-08-15T14:18:29.441" v="242"/>
          <ac:grpSpMkLst>
            <pc:docMk/>
            <pc:sldMk cId="1793809115" sldId="2147468648"/>
            <ac:grpSpMk id="60" creationId="{CFE5B0E5-9DAE-A6DE-F029-59EC2125076D}"/>
          </ac:grpSpMkLst>
        </pc:grpChg>
        <pc:grpChg chg="add mod">
          <ac:chgData name="Temo Garcia" userId="2cbaa7f4-fdd9-488b-971f-a4ce4b6921e6" providerId="ADAL" clId="{87BE6700-09FD-4649-82CE-8552FDA32F56}" dt="2023-08-15T14:18:29.441" v="242"/>
          <ac:grpSpMkLst>
            <pc:docMk/>
            <pc:sldMk cId="1793809115" sldId="2147468648"/>
            <ac:grpSpMk id="64" creationId="{469CC267-3B9B-742E-0B19-EC99E9057BCB}"/>
          </ac:grpSpMkLst>
        </pc:grpChg>
        <pc:grpChg chg="mod">
          <ac:chgData name="Temo Garcia" userId="2cbaa7f4-fdd9-488b-971f-a4ce4b6921e6" providerId="ADAL" clId="{87BE6700-09FD-4649-82CE-8552FDA32F56}" dt="2023-08-15T14:18:29.441" v="242"/>
          <ac:grpSpMkLst>
            <pc:docMk/>
            <pc:sldMk cId="1793809115" sldId="2147468648"/>
            <ac:grpSpMk id="66" creationId="{79DF2E34-3F96-9392-EAFD-58566BA1D47A}"/>
          </ac:grpSpMkLst>
        </pc:grpChg>
        <pc:grpChg chg="mod">
          <ac:chgData name="Temo Garcia" userId="2cbaa7f4-fdd9-488b-971f-a4ce4b6921e6" providerId="ADAL" clId="{87BE6700-09FD-4649-82CE-8552FDA32F56}" dt="2023-08-15T14:18:29.441" v="242"/>
          <ac:grpSpMkLst>
            <pc:docMk/>
            <pc:sldMk cId="1793809115" sldId="2147468648"/>
            <ac:grpSpMk id="68" creationId="{C8FFEB40-C7CC-5F5D-6258-F2C8F6FA0762}"/>
          </ac:grpSpMkLst>
        </pc:grpChg>
        <pc:grpChg chg="add mod">
          <ac:chgData name="Temo Garcia" userId="2cbaa7f4-fdd9-488b-971f-a4ce4b6921e6" providerId="ADAL" clId="{87BE6700-09FD-4649-82CE-8552FDA32F56}" dt="2023-08-15T14:18:29.441" v="242"/>
          <ac:grpSpMkLst>
            <pc:docMk/>
            <pc:sldMk cId="1793809115" sldId="2147468648"/>
            <ac:grpSpMk id="75" creationId="{FD274AD7-DFEE-F437-4B23-876C38008529}"/>
          </ac:grpSpMkLst>
        </pc:grpChg>
        <pc:grpChg chg="mod">
          <ac:chgData name="Temo Garcia" userId="2cbaa7f4-fdd9-488b-971f-a4ce4b6921e6" providerId="ADAL" clId="{87BE6700-09FD-4649-82CE-8552FDA32F56}" dt="2023-08-15T14:18:29.441" v="242"/>
          <ac:grpSpMkLst>
            <pc:docMk/>
            <pc:sldMk cId="1793809115" sldId="2147468648"/>
            <ac:grpSpMk id="77" creationId="{5579DCEE-8457-27BB-1698-103B7C228090}"/>
          </ac:grpSpMkLst>
        </pc:grpChg>
        <pc:grpChg chg="mod">
          <ac:chgData name="Temo Garcia" userId="2cbaa7f4-fdd9-488b-971f-a4ce4b6921e6" providerId="ADAL" clId="{87BE6700-09FD-4649-82CE-8552FDA32F56}" dt="2023-08-15T14:18:29.441" v="242"/>
          <ac:grpSpMkLst>
            <pc:docMk/>
            <pc:sldMk cId="1793809115" sldId="2147468648"/>
            <ac:grpSpMk id="79" creationId="{DDA288E8-2FED-73D5-1BB1-F38A3153F097}"/>
          </ac:grpSpMkLst>
        </pc:grpChg>
        <pc:grpChg chg="add mod">
          <ac:chgData name="Temo Garcia" userId="2cbaa7f4-fdd9-488b-971f-a4ce4b6921e6" providerId="ADAL" clId="{87BE6700-09FD-4649-82CE-8552FDA32F56}" dt="2023-08-15T14:18:29.441" v="242"/>
          <ac:grpSpMkLst>
            <pc:docMk/>
            <pc:sldMk cId="1793809115" sldId="2147468648"/>
            <ac:grpSpMk id="84" creationId="{7E484DF1-4794-F541-8B14-EF8C262F0512}"/>
          </ac:grpSpMkLst>
        </pc:grpChg>
        <pc:grpChg chg="mod">
          <ac:chgData name="Temo Garcia" userId="2cbaa7f4-fdd9-488b-971f-a4ce4b6921e6" providerId="ADAL" clId="{87BE6700-09FD-4649-82CE-8552FDA32F56}" dt="2023-08-15T14:18:29.441" v="242"/>
          <ac:grpSpMkLst>
            <pc:docMk/>
            <pc:sldMk cId="1793809115" sldId="2147468648"/>
            <ac:grpSpMk id="86" creationId="{C5147A3F-37AC-6C52-0E5A-F9D5BE8F0540}"/>
          </ac:grpSpMkLst>
        </pc:grpChg>
        <pc:grpChg chg="mod">
          <ac:chgData name="Temo Garcia" userId="2cbaa7f4-fdd9-488b-971f-a4ce4b6921e6" providerId="ADAL" clId="{87BE6700-09FD-4649-82CE-8552FDA32F56}" dt="2023-08-15T14:18:29.441" v="242"/>
          <ac:grpSpMkLst>
            <pc:docMk/>
            <pc:sldMk cId="1793809115" sldId="2147468648"/>
            <ac:grpSpMk id="88" creationId="{2F8A7F71-528F-4389-18C2-E937595B9CE5}"/>
          </ac:grpSpMkLst>
        </pc:grpChg>
        <pc:grpChg chg="add mod">
          <ac:chgData name="Temo Garcia" userId="2cbaa7f4-fdd9-488b-971f-a4ce4b6921e6" providerId="ADAL" clId="{87BE6700-09FD-4649-82CE-8552FDA32F56}" dt="2023-08-15T14:18:29.441" v="242"/>
          <ac:grpSpMkLst>
            <pc:docMk/>
            <pc:sldMk cId="1793809115" sldId="2147468648"/>
            <ac:grpSpMk id="91" creationId="{D3007675-F519-D7E4-E82D-4CE5990BEBBB}"/>
          </ac:grpSpMkLst>
        </pc:grpChg>
        <pc:grpChg chg="mod">
          <ac:chgData name="Temo Garcia" userId="2cbaa7f4-fdd9-488b-971f-a4ce4b6921e6" providerId="ADAL" clId="{87BE6700-09FD-4649-82CE-8552FDA32F56}" dt="2023-08-15T14:18:29.441" v="242"/>
          <ac:grpSpMkLst>
            <pc:docMk/>
            <pc:sldMk cId="1793809115" sldId="2147468648"/>
            <ac:grpSpMk id="93" creationId="{82122ED3-7301-E829-83CD-04F0BB195016}"/>
          </ac:grpSpMkLst>
        </pc:grpChg>
        <pc:grpChg chg="mod">
          <ac:chgData name="Temo Garcia" userId="2cbaa7f4-fdd9-488b-971f-a4ce4b6921e6" providerId="ADAL" clId="{87BE6700-09FD-4649-82CE-8552FDA32F56}" dt="2023-08-15T14:18:29.441" v="242"/>
          <ac:grpSpMkLst>
            <pc:docMk/>
            <pc:sldMk cId="1793809115" sldId="2147468648"/>
            <ac:grpSpMk id="95" creationId="{B5CFB73F-BA5F-3B5E-8E28-BA64B38DF974}"/>
          </ac:grpSpMkLst>
        </pc:grpChg>
        <pc:grpChg chg="add mod">
          <ac:chgData name="Temo Garcia" userId="2cbaa7f4-fdd9-488b-971f-a4ce4b6921e6" providerId="ADAL" clId="{87BE6700-09FD-4649-82CE-8552FDA32F56}" dt="2023-08-15T14:18:29.441" v="242"/>
          <ac:grpSpMkLst>
            <pc:docMk/>
            <pc:sldMk cId="1793809115" sldId="2147468648"/>
            <ac:grpSpMk id="98" creationId="{821CE295-872E-E7EA-EB30-DCEB16D0CB91}"/>
          </ac:grpSpMkLst>
        </pc:grpChg>
        <pc:grpChg chg="mod">
          <ac:chgData name="Temo Garcia" userId="2cbaa7f4-fdd9-488b-971f-a4ce4b6921e6" providerId="ADAL" clId="{87BE6700-09FD-4649-82CE-8552FDA32F56}" dt="2023-08-15T14:18:29.441" v="242"/>
          <ac:grpSpMkLst>
            <pc:docMk/>
            <pc:sldMk cId="1793809115" sldId="2147468648"/>
            <ac:grpSpMk id="100" creationId="{2DEA919B-47F2-987E-0112-A3E825F5EC59}"/>
          </ac:grpSpMkLst>
        </pc:grpChg>
        <pc:grpChg chg="mod">
          <ac:chgData name="Temo Garcia" userId="2cbaa7f4-fdd9-488b-971f-a4ce4b6921e6" providerId="ADAL" clId="{87BE6700-09FD-4649-82CE-8552FDA32F56}" dt="2023-08-15T14:18:29.441" v="242"/>
          <ac:grpSpMkLst>
            <pc:docMk/>
            <pc:sldMk cId="1793809115" sldId="2147468648"/>
            <ac:grpSpMk id="102" creationId="{73B65706-01A7-58CD-8C65-17EC4ED2B100}"/>
          </ac:grpSpMkLst>
        </pc:grpChg>
        <pc:graphicFrameChg chg="del">
          <ac:chgData name="Temo Garcia" userId="2cbaa7f4-fdd9-488b-971f-a4ce4b6921e6" providerId="ADAL" clId="{87BE6700-09FD-4649-82CE-8552FDA32F56}" dt="2023-08-15T14:18:11.790" v="240" actId="478"/>
          <ac:graphicFrameMkLst>
            <pc:docMk/>
            <pc:sldMk cId="1793809115" sldId="2147468648"/>
            <ac:graphicFrameMk id="3" creationId="{D4B9DA6C-A070-0950-3C69-DBD29BB03617}"/>
          </ac:graphicFrameMkLst>
        </pc:graphicFrameChg>
        <pc:graphicFrameChg chg="del">
          <ac:chgData name="Temo Garcia" userId="2cbaa7f4-fdd9-488b-971f-a4ce4b6921e6" providerId="ADAL" clId="{87BE6700-09FD-4649-82CE-8552FDA32F56}" dt="2023-08-15T14:18:11.790" v="240" actId="478"/>
          <ac:graphicFrameMkLst>
            <pc:docMk/>
            <pc:sldMk cId="1793809115" sldId="2147468648"/>
            <ac:graphicFrameMk id="45" creationId="{802B2817-65FD-AB25-D686-C2A34E88FAE3}"/>
          </ac:graphicFrameMkLst>
        </pc:graphicFrameChg>
      </pc:sldChg>
      <pc:sldChg chg="addSp delSp modSp mod">
        <pc:chgData name="Temo Garcia" userId="2cbaa7f4-fdd9-488b-971f-a4ce4b6921e6" providerId="ADAL" clId="{87BE6700-09FD-4649-82CE-8552FDA32F56}" dt="2023-08-15T14:21:23.771" v="312"/>
        <pc:sldMkLst>
          <pc:docMk/>
          <pc:sldMk cId="1375213060" sldId="2147468649"/>
        </pc:sldMkLst>
        <pc:spChg chg="mod">
          <ac:chgData name="Temo Garcia" userId="2cbaa7f4-fdd9-488b-971f-a4ce4b6921e6" providerId="ADAL" clId="{87BE6700-09FD-4649-82CE-8552FDA32F56}" dt="2023-08-15T14:20:07.703" v="281" actId="20577"/>
          <ac:spMkLst>
            <pc:docMk/>
            <pc:sldMk cId="1375213060" sldId="2147468649"/>
            <ac:spMk id="2" creationId="{AE4A3CED-1720-5B48-8FE0-F86AAD06157F}"/>
          </ac:spMkLst>
        </pc:spChg>
        <pc:spChg chg="add mod">
          <ac:chgData name="Temo Garcia" userId="2cbaa7f4-fdd9-488b-971f-a4ce4b6921e6" providerId="ADAL" clId="{87BE6700-09FD-4649-82CE-8552FDA32F56}" dt="2023-08-15T14:21:11.493" v="309" actId="20577"/>
          <ac:spMkLst>
            <pc:docMk/>
            <pc:sldMk cId="1375213060" sldId="2147468649"/>
            <ac:spMk id="3" creationId="{54B0244E-AD30-03EA-68A5-51AB28F16A4B}"/>
          </ac:spMkLst>
        </pc:spChg>
        <pc:spChg chg="del">
          <ac:chgData name="Temo Garcia" userId="2cbaa7f4-fdd9-488b-971f-a4ce4b6921e6" providerId="ADAL" clId="{87BE6700-09FD-4649-82CE-8552FDA32F56}" dt="2023-08-15T14:20:12.348" v="282" actId="21"/>
          <ac:spMkLst>
            <pc:docMk/>
            <pc:sldMk cId="1375213060" sldId="2147468649"/>
            <ac:spMk id="4" creationId="{C870DF72-326E-000F-276B-C908B8CC11FE}"/>
          </ac:spMkLst>
        </pc:spChg>
        <pc:spChg chg="add mod">
          <ac:chgData name="Temo Garcia" userId="2cbaa7f4-fdd9-488b-971f-a4ce4b6921e6" providerId="ADAL" clId="{87BE6700-09FD-4649-82CE-8552FDA32F56}" dt="2023-08-15T14:21:21.437" v="311" actId="1076"/>
          <ac:spMkLst>
            <pc:docMk/>
            <pc:sldMk cId="1375213060" sldId="2147468649"/>
            <ac:spMk id="45" creationId="{5A0349A9-01A1-3661-AA28-B5E78F3D7437}"/>
          </ac:spMkLst>
        </pc:spChg>
        <pc:grpChg chg="del">
          <ac:chgData name="Temo Garcia" userId="2cbaa7f4-fdd9-488b-971f-a4ce4b6921e6" providerId="ADAL" clId="{87BE6700-09FD-4649-82CE-8552FDA32F56}" dt="2023-08-15T14:20:15.159" v="283" actId="478"/>
          <ac:grpSpMkLst>
            <pc:docMk/>
            <pc:sldMk cId="1375213060" sldId="2147468649"/>
            <ac:grpSpMk id="5" creationId="{55A59EC0-A4F7-0355-403B-FCD5A88BCE1A}"/>
          </ac:grpSpMkLst>
        </pc:grpChg>
        <pc:grpChg chg="del">
          <ac:chgData name="Temo Garcia" userId="2cbaa7f4-fdd9-488b-971f-a4ce4b6921e6" providerId="ADAL" clId="{87BE6700-09FD-4649-82CE-8552FDA32F56}" dt="2023-08-15T14:20:15.159" v="283" actId="478"/>
          <ac:grpSpMkLst>
            <pc:docMk/>
            <pc:sldMk cId="1375213060" sldId="2147468649"/>
            <ac:grpSpMk id="21" creationId="{6893D2F7-E15D-80CB-BD60-60FF725EDD45}"/>
          </ac:grpSpMkLst>
        </pc:grpChg>
        <pc:grpChg chg="del">
          <ac:chgData name="Temo Garcia" userId="2cbaa7f4-fdd9-488b-971f-a4ce4b6921e6" providerId="ADAL" clId="{87BE6700-09FD-4649-82CE-8552FDA32F56}" dt="2023-08-15T14:20:15.159" v="283" actId="478"/>
          <ac:grpSpMkLst>
            <pc:docMk/>
            <pc:sldMk cId="1375213060" sldId="2147468649"/>
            <ac:grpSpMk id="32" creationId="{A7CADA0C-7453-07E4-0628-716F25AC4BA9}"/>
          </ac:grpSpMkLst>
        </pc:grpChg>
        <pc:grpChg chg="del">
          <ac:chgData name="Temo Garcia" userId="2cbaa7f4-fdd9-488b-971f-a4ce4b6921e6" providerId="ADAL" clId="{87BE6700-09FD-4649-82CE-8552FDA32F56}" dt="2023-08-15T14:20:15.159" v="283" actId="478"/>
          <ac:grpSpMkLst>
            <pc:docMk/>
            <pc:sldMk cId="1375213060" sldId="2147468649"/>
            <ac:grpSpMk id="41" creationId="{7A4AA62F-5D23-BD3B-84E0-C67164207D5D}"/>
          </ac:grpSpMkLst>
        </pc:grpChg>
        <pc:grpChg chg="del">
          <ac:chgData name="Temo Garcia" userId="2cbaa7f4-fdd9-488b-971f-a4ce4b6921e6" providerId="ADAL" clId="{87BE6700-09FD-4649-82CE-8552FDA32F56}" dt="2023-08-15T14:20:15.159" v="283" actId="478"/>
          <ac:grpSpMkLst>
            <pc:docMk/>
            <pc:sldMk cId="1375213060" sldId="2147468649"/>
            <ac:grpSpMk id="64" creationId="{469CC267-3B9B-742E-0B19-EC99E9057BCB}"/>
          </ac:grpSpMkLst>
        </pc:grpChg>
        <pc:grpChg chg="del">
          <ac:chgData name="Temo Garcia" userId="2cbaa7f4-fdd9-488b-971f-a4ce4b6921e6" providerId="ADAL" clId="{87BE6700-09FD-4649-82CE-8552FDA32F56}" dt="2023-08-15T14:20:15.159" v="283" actId="478"/>
          <ac:grpSpMkLst>
            <pc:docMk/>
            <pc:sldMk cId="1375213060" sldId="2147468649"/>
            <ac:grpSpMk id="75" creationId="{FD274AD7-DFEE-F437-4B23-876C38008529}"/>
          </ac:grpSpMkLst>
        </pc:grpChg>
        <pc:grpChg chg="del">
          <ac:chgData name="Temo Garcia" userId="2cbaa7f4-fdd9-488b-971f-a4ce4b6921e6" providerId="ADAL" clId="{87BE6700-09FD-4649-82CE-8552FDA32F56}" dt="2023-08-15T14:20:15.159" v="283" actId="478"/>
          <ac:grpSpMkLst>
            <pc:docMk/>
            <pc:sldMk cId="1375213060" sldId="2147468649"/>
            <ac:grpSpMk id="84" creationId="{7E484DF1-4794-F541-8B14-EF8C262F0512}"/>
          </ac:grpSpMkLst>
        </pc:grpChg>
        <pc:grpChg chg="del">
          <ac:chgData name="Temo Garcia" userId="2cbaa7f4-fdd9-488b-971f-a4ce4b6921e6" providerId="ADAL" clId="{87BE6700-09FD-4649-82CE-8552FDA32F56}" dt="2023-08-15T14:20:15.159" v="283" actId="478"/>
          <ac:grpSpMkLst>
            <pc:docMk/>
            <pc:sldMk cId="1375213060" sldId="2147468649"/>
            <ac:grpSpMk id="91" creationId="{D3007675-F519-D7E4-E82D-4CE5990BEBBB}"/>
          </ac:grpSpMkLst>
        </pc:grpChg>
        <pc:grpChg chg="del">
          <ac:chgData name="Temo Garcia" userId="2cbaa7f4-fdd9-488b-971f-a4ce4b6921e6" providerId="ADAL" clId="{87BE6700-09FD-4649-82CE-8552FDA32F56}" dt="2023-08-15T14:20:15.159" v="283" actId="478"/>
          <ac:grpSpMkLst>
            <pc:docMk/>
            <pc:sldMk cId="1375213060" sldId="2147468649"/>
            <ac:grpSpMk id="98" creationId="{821CE295-872E-E7EA-EB30-DCEB16D0CB91}"/>
          </ac:grpSpMkLst>
        </pc:grpChg>
        <pc:graphicFrameChg chg="add mod">
          <ac:chgData name="Temo Garcia" userId="2cbaa7f4-fdd9-488b-971f-a4ce4b6921e6" providerId="ADAL" clId="{87BE6700-09FD-4649-82CE-8552FDA32F56}" dt="2023-08-15T14:21:23.771" v="312"/>
          <ac:graphicFrameMkLst>
            <pc:docMk/>
            <pc:sldMk cId="1375213060" sldId="2147468649"/>
            <ac:graphicFrameMk id="46" creationId="{1494F8CF-327B-A162-05F6-7C60A0D9424B}"/>
          </ac:graphicFrameMkLst>
        </pc:graphicFrameChg>
      </pc:sldChg>
      <pc:sldChg chg="delSp del mod">
        <pc:chgData name="Temo Garcia" userId="2cbaa7f4-fdd9-488b-971f-a4ce4b6921e6" providerId="ADAL" clId="{87BE6700-09FD-4649-82CE-8552FDA32F56}" dt="2023-08-15T14:32:01.798" v="382" actId="2696"/>
        <pc:sldMkLst>
          <pc:docMk/>
          <pc:sldMk cId="384716899" sldId="2147468704"/>
        </pc:sldMkLst>
        <pc:spChg chg="del">
          <ac:chgData name="Temo Garcia" userId="2cbaa7f4-fdd9-488b-971f-a4ce4b6921e6" providerId="ADAL" clId="{87BE6700-09FD-4649-82CE-8552FDA32F56}" dt="2023-08-15T14:31:50.777" v="380" actId="21"/>
          <ac:spMkLst>
            <pc:docMk/>
            <pc:sldMk cId="384716899" sldId="2147468704"/>
            <ac:spMk id="23" creationId="{BDA28584-9C0F-4903-9135-986B13C95B25}"/>
          </ac:spMkLst>
        </pc:spChg>
      </pc:sldChg>
      <pc:sldChg chg="del">
        <pc:chgData name="Temo Garcia" userId="2cbaa7f4-fdd9-488b-971f-a4ce4b6921e6" providerId="ADAL" clId="{87BE6700-09FD-4649-82CE-8552FDA32F56}" dt="2023-08-15T14:32:01.798" v="382" actId="2696"/>
        <pc:sldMkLst>
          <pc:docMk/>
          <pc:sldMk cId="3373963664" sldId="2147468705"/>
        </pc:sldMkLst>
      </pc:sldChg>
      <pc:sldChg chg="delSp del mod">
        <pc:chgData name="Temo Garcia" userId="2cbaa7f4-fdd9-488b-971f-a4ce4b6921e6" providerId="ADAL" clId="{87BE6700-09FD-4649-82CE-8552FDA32F56}" dt="2023-08-15T14:31:45.317" v="379" actId="2696"/>
        <pc:sldMkLst>
          <pc:docMk/>
          <pc:sldMk cId="1250950105" sldId="2147468706"/>
        </pc:sldMkLst>
        <pc:spChg chg="del">
          <ac:chgData name="Temo Garcia" userId="2cbaa7f4-fdd9-488b-971f-a4ce4b6921e6" providerId="ADAL" clId="{87BE6700-09FD-4649-82CE-8552FDA32F56}" dt="2023-08-15T14:31:32.222" v="376" actId="21"/>
          <ac:spMkLst>
            <pc:docMk/>
            <pc:sldMk cId="1250950105" sldId="2147468706"/>
            <ac:spMk id="18" creationId="{A7FBCCBC-7B05-46C0-88E4-23E2EBD378F9}"/>
          </ac:spMkLst>
        </pc:spChg>
      </pc:sldChg>
      <pc:sldChg chg="delSp del mod">
        <pc:chgData name="Temo Garcia" userId="2cbaa7f4-fdd9-488b-971f-a4ce4b6921e6" providerId="ADAL" clId="{87BE6700-09FD-4649-82CE-8552FDA32F56}" dt="2023-08-15T14:31:29.200" v="375" actId="2696"/>
        <pc:sldMkLst>
          <pc:docMk/>
          <pc:sldMk cId="1091187894" sldId="2147468707"/>
        </pc:sldMkLst>
        <pc:spChg chg="del">
          <ac:chgData name="Temo Garcia" userId="2cbaa7f4-fdd9-488b-971f-a4ce4b6921e6" providerId="ADAL" clId="{87BE6700-09FD-4649-82CE-8552FDA32F56}" dt="2023-08-15T14:31:08.427" v="372" actId="21"/>
          <ac:spMkLst>
            <pc:docMk/>
            <pc:sldMk cId="1091187894" sldId="2147468707"/>
            <ac:spMk id="25" creationId="{089E59FF-21FB-4CCA-A4D3-B27F16F4457E}"/>
          </ac:spMkLst>
        </pc:spChg>
      </pc:sldChg>
      <pc:sldChg chg="addSp delSp modSp mod">
        <pc:chgData name="Temo Garcia" userId="2cbaa7f4-fdd9-488b-971f-a4ce4b6921e6" providerId="ADAL" clId="{87BE6700-09FD-4649-82CE-8552FDA32F56}" dt="2023-08-15T14:31:20.045" v="374" actId="1076"/>
        <pc:sldMkLst>
          <pc:docMk/>
          <pc:sldMk cId="287392310" sldId="2147468708"/>
        </pc:sldMkLst>
        <pc:spChg chg="mod">
          <ac:chgData name="Temo Garcia" userId="2cbaa7f4-fdd9-488b-971f-a4ce4b6921e6" providerId="ADAL" clId="{87BE6700-09FD-4649-82CE-8552FDA32F56}" dt="2023-08-15T14:30:50.809" v="371" actId="20577"/>
          <ac:spMkLst>
            <pc:docMk/>
            <pc:sldMk cId="287392310" sldId="2147468708"/>
            <ac:spMk id="2" creationId="{AE4A3CED-1720-5B48-8FE0-F86AAD06157F}"/>
          </ac:spMkLst>
        </pc:spChg>
        <pc:spChg chg="del mod">
          <ac:chgData name="Temo Garcia" userId="2cbaa7f4-fdd9-488b-971f-a4ce4b6921e6" providerId="ADAL" clId="{87BE6700-09FD-4649-82CE-8552FDA32F56}" dt="2023-08-15T14:26:43.977" v="316" actId="478"/>
          <ac:spMkLst>
            <pc:docMk/>
            <pc:sldMk cId="287392310" sldId="2147468708"/>
            <ac:spMk id="3" creationId="{54B0244E-AD30-03EA-68A5-51AB28F16A4B}"/>
          </ac:spMkLst>
        </pc:spChg>
        <pc:spChg chg="add mod">
          <ac:chgData name="Temo Garcia" userId="2cbaa7f4-fdd9-488b-971f-a4ce4b6921e6" providerId="ADAL" clId="{87BE6700-09FD-4649-82CE-8552FDA32F56}" dt="2023-08-15T14:31:20.045" v="374" actId="1076"/>
          <ac:spMkLst>
            <pc:docMk/>
            <pc:sldMk cId="287392310" sldId="2147468708"/>
            <ac:spMk id="4" creationId="{614FE70F-36D5-27AC-F5BC-55A4A29D3D1D}"/>
          </ac:spMkLst>
        </pc:spChg>
        <pc:spChg chg="add mod">
          <ac:chgData name="Temo Garcia" userId="2cbaa7f4-fdd9-488b-971f-a4ce4b6921e6" providerId="ADAL" clId="{87BE6700-09FD-4649-82CE-8552FDA32F56}" dt="2023-08-15T14:31:20.045" v="374" actId="1076"/>
          <ac:spMkLst>
            <pc:docMk/>
            <pc:sldMk cId="287392310" sldId="2147468708"/>
            <ac:spMk id="5" creationId="{B9FC72B5-67AE-ADD9-9366-F8C8B0351C58}"/>
          </ac:spMkLst>
        </pc:spChg>
        <pc:spChg chg="add mod">
          <ac:chgData name="Temo Garcia" userId="2cbaa7f4-fdd9-488b-971f-a4ce4b6921e6" providerId="ADAL" clId="{87BE6700-09FD-4649-82CE-8552FDA32F56}" dt="2023-08-15T14:31:20.045" v="374" actId="1076"/>
          <ac:spMkLst>
            <pc:docMk/>
            <pc:sldMk cId="287392310" sldId="2147468708"/>
            <ac:spMk id="6" creationId="{4ABE9C74-9601-7C39-AD93-9A62C135362F}"/>
          </ac:spMkLst>
        </pc:spChg>
        <pc:spChg chg="add mod">
          <ac:chgData name="Temo Garcia" userId="2cbaa7f4-fdd9-488b-971f-a4ce4b6921e6" providerId="ADAL" clId="{87BE6700-09FD-4649-82CE-8552FDA32F56}" dt="2023-08-15T14:31:20.045" v="374" actId="1076"/>
          <ac:spMkLst>
            <pc:docMk/>
            <pc:sldMk cId="287392310" sldId="2147468708"/>
            <ac:spMk id="7" creationId="{C43E32CF-43CF-15B2-5AFA-DAFDCC0A572E}"/>
          </ac:spMkLst>
        </pc:spChg>
        <pc:spChg chg="add mod">
          <ac:chgData name="Temo Garcia" userId="2cbaa7f4-fdd9-488b-971f-a4ce4b6921e6" providerId="ADAL" clId="{87BE6700-09FD-4649-82CE-8552FDA32F56}" dt="2023-08-15T14:31:20.045" v="374" actId="1076"/>
          <ac:spMkLst>
            <pc:docMk/>
            <pc:sldMk cId="287392310" sldId="2147468708"/>
            <ac:spMk id="8" creationId="{4FF77CF1-F9BE-D1B9-DD78-B95AF1842EE1}"/>
          </ac:spMkLst>
        </pc:spChg>
        <pc:spChg chg="add mod">
          <ac:chgData name="Temo Garcia" userId="2cbaa7f4-fdd9-488b-971f-a4ce4b6921e6" providerId="ADAL" clId="{87BE6700-09FD-4649-82CE-8552FDA32F56}" dt="2023-08-15T14:31:20.045" v="374" actId="1076"/>
          <ac:spMkLst>
            <pc:docMk/>
            <pc:sldMk cId="287392310" sldId="2147468708"/>
            <ac:spMk id="9" creationId="{74F21B0C-4B02-EED3-C436-1E5210DE7F3C}"/>
          </ac:spMkLst>
        </pc:spChg>
        <pc:spChg chg="add mod">
          <ac:chgData name="Temo Garcia" userId="2cbaa7f4-fdd9-488b-971f-a4ce4b6921e6" providerId="ADAL" clId="{87BE6700-09FD-4649-82CE-8552FDA32F56}" dt="2023-08-15T14:31:20.045" v="374" actId="1076"/>
          <ac:spMkLst>
            <pc:docMk/>
            <pc:sldMk cId="287392310" sldId="2147468708"/>
            <ac:spMk id="10" creationId="{A84D5C29-7168-9765-AE9B-91485F2EE6E6}"/>
          </ac:spMkLst>
        </pc:spChg>
        <pc:spChg chg="add mod">
          <ac:chgData name="Temo Garcia" userId="2cbaa7f4-fdd9-488b-971f-a4ce4b6921e6" providerId="ADAL" clId="{87BE6700-09FD-4649-82CE-8552FDA32F56}" dt="2023-08-15T14:31:20.045" v="374" actId="1076"/>
          <ac:spMkLst>
            <pc:docMk/>
            <pc:sldMk cId="287392310" sldId="2147468708"/>
            <ac:spMk id="11" creationId="{BACBCB92-C0C5-1EC6-5998-43545397ED67}"/>
          </ac:spMkLst>
        </pc:spChg>
        <pc:spChg chg="add mod">
          <ac:chgData name="Temo Garcia" userId="2cbaa7f4-fdd9-488b-971f-a4ce4b6921e6" providerId="ADAL" clId="{87BE6700-09FD-4649-82CE-8552FDA32F56}" dt="2023-08-15T14:31:20.045" v="374" actId="1076"/>
          <ac:spMkLst>
            <pc:docMk/>
            <pc:sldMk cId="287392310" sldId="2147468708"/>
            <ac:spMk id="12" creationId="{8D7B6E8E-97BC-3BA0-DC43-DEF6E59E7947}"/>
          </ac:spMkLst>
        </pc:spChg>
        <pc:spChg chg="add mod">
          <ac:chgData name="Temo Garcia" userId="2cbaa7f4-fdd9-488b-971f-a4ce4b6921e6" providerId="ADAL" clId="{87BE6700-09FD-4649-82CE-8552FDA32F56}" dt="2023-08-15T14:31:20.045" v="374" actId="1076"/>
          <ac:spMkLst>
            <pc:docMk/>
            <pc:sldMk cId="287392310" sldId="2147468708"/>
            <ac:spMk id="13" creationId="{0B00561C-79A0-C4D5-338B-6050BB54929B}"/>
          </ac:spMkLst>
        </pc:spChg>
        <pc:spChg chg="add mod">
          <ac:chgData name="Temo Garcia" userId="2cbaa7f4-fdd9-488b-971f-a4ce4b6921e6" providerId="ADAL" clId="{87BE6700-09FD-4649-82CE-8552FDA32F56}" dt="2023-08-15T14:31:20.045" v="374" actId="1076"/>
          <ac:spMkLst>
            <pc:docMk/>
            <pc:sldMk cId="287392310" sldId="2147468708"/>
            <ac:spMk id="14" creationId="{6A940E81-72EA-40A7-54BF-E86361108DFF}"/>
          </ac:spMkLst>
        </pc:spChg>
        <pc:spChg chg="add mod">
          <ac:chgData name="Temo Garcia" userId="2cbaa7f4-fdd9-488b-971f-a4ce4b6921e6" providerId="ADAL" clId="{87BE6700-09FD-4649-82CE-8552FDA32F56}" dt="2023-08-15T14:31:20.045" v="374" actId="1076"/>
          <ac:spMkLst>
            <pc:docMk/>
            <pc:sldMk cId="287392310" sldId="2147468708"/>
            <ac:spMk id="15" creationId="{DC90363B-C9FF-9722-40DD-21F280B8C773}"/>
          </ac:spMkLst>
        </pc:spChg>
        <pc:spChg chg="add mod">
          <ac:chgData name="Temo Garcia" userId="2cbaa7f4-fdd9-488b-971f-a4ce4b6921e6" providerId="ADAL" clId="{87BE6700-09FD-4649-82CE-8552FDA32F56}" dt="2023-08-15T14:31:20.045" v="374" actId="1076"/>
          <ac:spMkLst>
            <pc:docMk/>
            <pc:sldMk cId="287392310" sldId="2147468708"/>
            <ac:spMk id="20" creationId="{AF2888FB-2822-3E24-19E2-FBFF45B145C8}"/>
          </ac:spMkLst>
        </pc:spChg>
        <pc:spChg chg="del">
          <ac:chgData name="Temo Garcia" userId="2cbaa7f4-fdd9-488b-971f-a4ce4b6921e6" providerId="ADAL" clId="{87BE6700-09FD-4649-82CE-8552FDA32F56}" dt="2023-08-15T14:26:41.827" v="314" actId="478"/>
          <ac:spMkLst>
            <pc:docMk/>
            <pc:sldMk cId="287392310" sldId="2147468708"/>
            <ac:spMk id="45" creationId="{5A0349A9-01A1-3661-AA28-B5E78F3D7437}"/>
          </ac:spMkLst>
        </pc:spChg>
        <pc:graphicFrameChg chg="del">
          <ac:chgData name="Temo Garcia" userId="2cbaa7f4-fdd9-488b-971f-a4ce4b6921e6" providerId="ADAL" clId="{87BE6700-09FD-4649-82CE-8552FDA32F56}" dt="2023-08-15T14:26:41.827" v="314" actId="478"/>
          <ac:graphicFrameMkLst>
            <pc:docMk/>
            <pc:sldMk cId="287392310" sldId="2147468708"/>
            <ac:graphicFrameMk id="46" creationId="{1494F8CF-327B-A162-05F6-7C60A0D9424B}"/>
          </ac:graphicFrameMkLst>
        </pc:graphicFrameChg>
        <pc:picChg chg="add mod">
          <ac:chgData name="Temo Garcia" userId="2cbaa7f4-fdd9-488b-971f-a4ce4b6921e6" providerId="ADAL" clId="{87BE6700-09FD-4649-82CE-8552FDA32F56}" dt="2023-08-15T14:31:20.045" v="374" actId="1076"/>
          <ac:picMkLst>
            <pc:docMk/>
            <pc:sldMk cId="287392310" sldId="2147468708"/>
            <ac:picMk id="16" creationId="{FCA9A3D5-521B-9FD9-0792-938EE1025B7A}"/>
          </ac:picMkLst>
        </pc:picChg>
        <pc:picChg chg="add mod">
          <ac:chgData name="Temo Garcia" userId="2cbaa7f4-fdd9-488b-971f-a4ce4b6921e6" providerId="ADAL" clId="{87BE6700-09FD-4649-82CE-8552FDA32F56}" dt="2023-08-15T14:31:20.045" v="374" actId="1076"/>
          <ac:picMkLst>
            <pc:docMk/>
            <pc:sldMk cId="287392310" sldId="2147468708"/>
            <ac:picMk id="17" creationId="{EFBE4018-8BDC-CC9E-B352-1693B37C0598}"/>
          </ac:picMkLst>
        </pc:picChg>
        <pc:picChg chg="add mod">
          <ac:chgData name="Temo Garcia" userId="2cbaa7f4-fdd9-488b-971f-a4ce4b6921e6" providerId="ADAL" clId="{87BE6700-09FD-4649-82CE-8552FDA32F56}" dt="2023-08-15T14:31:20.045" v="374" actId="1076"/>
          <ac:picMkLst>
            <pc:docMk/>
            <pc:sldMk cId="287392310" sldId="2147468708"/>
            <ac:picMk id="18" creationId="{02B3B2C5-7BF0-AAF3-32DD-7CA6662058AD}"/>
          </ac:picMkLst>
        </pc:picChg>
        <pc:picChg chg="add mod">
          <ac:chgData name="Temo Garcia" userId="2cbaa7f4-fdd9-488b-971f-a4ce4b6921e6" providerId="ADAL" clId="{87BE6700-09FD-4649-82CE-8552FDA32F56}" dt="2023-08-15T14:31:20.045" v="374" actId="1076"/>
          <ac:picMkLst>
            <pc:docMk/>
            <pc:sldMk cId="287392310" sldId="2147468708"/>
            <ac:picMk id="19" creationId="{96B495A2-0A04-5CE2-6867-7013F7F56E0A}"/>
          </ac:picMkLst>
        </pc:picChg>
      </pc:sldChg>
      <pc:sldChg chg="addSp modSp mod">
        <pc:chgData name="Temo Garcia" userId="2cbaa7f4-fdd9-488b-971f-a4ce4b6921e6" providerId="ADAL" clId="{87BE6700-09FD-4649-82CE-8552FDA32F56}" dt="2023-08-15T14:31:41.988" v="378" actId="1076"/>
        <pc:sldMkLst>
          <pc:docMk/>
          <pc:sldMk cId="2544726532" sldId="2147468709"/>
        </pc:sldMkLst>
        <pc:spChg chg="add mod">
          <ac:chgData name="Temo Garcia" userId="2cbaa7f4-fdd9-488b-971f-a4ce4b6921e6" providerId="ADAL" clId="{87BE6700-09FD-4649-82CE-8552FDA32F56}" dt="2023-08-15T14:31:41.988" v="378" actId="1076"/>
          <ac:spMkLst>
            <pc:docMk/>
            <pc:sldMk cId="2544726532" sldId="2147468709"/>
            <ac:spMk id="3" creationId="{DB92575E-E020-537B-A72F-CFAFE554BB47}"/>
          </ac:spMkLst>
        </pc:spChg>
        <pc:spChg chg="add mod">
          <ac:chgData name="Temo Garcia" userId="2cbaa7f4-fdd9-488b-971f-a4ce4b6921e6" providerId="ADAL" clId="{87BE6700-09FD-4649-82CE-8552FDA32F56}" dt="2023-08-15T14:31:41.988" v="378" actId="1076"/>
          <ac:spMkLst>
            <pc:docMk/>
            <pc:sldMk cId="2544726532" sldId="2147468709"/>
            <ac:spMk id="4" creationId="{68ACF4C1-AA1C-D136-A9F6-BED3D80AAF80}"/>
          </ac:spMkLst>
        </pc:spChg>
        <pc:spChg chg="add mod">
          <ac:chgData name="Temo Garcia" userId="2cbaa7f4-fdd9-488b-971f-a4ce4b6921e6" providerId="ADAL" clId="{87BE6700-09FD-4649-82CE-8552FDA32F56}" dt="2023-08-15T14:31:41.988" v="378" actId="1076"/>
          <ac:spMkLst>
            <pc:docMk/>
            <pc:sldMk cId="2544726532" sldId="2147468709"/>
            <ac:spMk id="5" creationId="{F55E0B12-4F50-79C3-CC3E-EA17014F3D54}"/>
          </ac:spMkLst>
        </pc:spChg>
        <pc:spChg chg="add mod">
          <ac:chgData name="Temo Garcia" userId="2cbaa7f4-fdd9-488b-971f-a4ce4b6921e6" providerId="ADAL" clId="{87BE6700-09FD-4649-82CE-8552FDA32F56}" dt="2023-08-15T14:31:41.988" v="378" actId="1076"/>
          <ac:spMkLst>
            <pc:docMk/>
            <pc:sldMk cId="2544726532" sldId="2147468709"/>
            <ac:spMk id="6" creationId="{DD9CF70F-4AC4-AA5B-D462-4E5CBCEA0624}"/>
          </ac:spMkLst>
        </pc:spChg>
        <pc:spChg chg="add mod">
          <ac:chgData name="Temo Garcia" userId="2cbaa7f4-fdd9-488b-971f-a4ce4b6921e6" providerId="ADAL" clId="{87BE6700-09FD-4649-82CE-8552FDA32F56}" dt="2023-08-15T14:31:41.988" v="378" actId="1076"/>
          <ac:spMkLst>
            <pc:docMk/>
            <pc:sldMk cId="2544726532" sldId="2147468709"/>
            <ac:spMk id="7" creationId="{39F65972-0C27-E3E7-8331-CC3A502C7B72}"/>
          </ac:spMkLst>
        </pc:spChg>
        <pc:spChg chg="add mod">
          <ac:chgData name="Temo Garcia" userId="2cbaa7f4-fdd9-488b-971f-a4ce4b6921e6" providerId="ADAL" clId="{87BE6700-09FD-4649-82CE-8552FDA32F56}" dt="2023-08-15T14:31:41.988" v="378" actId="1076"/>
          <ac:spMkLst>
            <pc:docMk/>
            <pc:sldMk cId="2544726532" sldId="2147468709"/>
            <ac:spMk id="8" creationId="{ECB50966-A0DB-DB63-0993-142AA6291E6B}"/>
          </ac:spMkLst>
        </pc:spChg>
        <pc:spChg chg="add mod">
          <ac:chgData name="Temo Garcia" userId="2cbaa7f4-fdd9-488b-971f-a4ce4b6921e6" providerId="ADAL" clId="{87BE6700-09FD-4649-82CE-8552FDA32F56}" dt="2023-08-15T14:31:41.988" v="378" actId="1076"/>
          <ac:spMkLst>
            <pc:docMk/>
            <pc:sldMk cId="2544726532" sldId="2147468709"/>
            <ac:spMk id="11" creationId="{ED5359B3-8408-BA8E-A22F-76907FD2DD9A}"/>
          </ac:spMkLst>
        </pc:spChg>
        <pc:picChg chg="add mod">
          <ac:chgData name="Temo Garcia" userId="2cbaa7f4-fdd9-488b-971f-a4ce4b6921e6" providerId="ADAL" clId="{87BE6700-09FD-4649-82CE-8552FDA32F56}" dt="2023-08-15T14:31:41.988" v="378" actId="1076"/>
          <ac:picMkLst>
            <pc:docMk/>
            <pc:sldMk cId="2544726532" sldId="2147468709"/>
            <ac:picMk id="9" creationId="{4D1EE943-67D3-5411-7069-1F8E3837C425}"/>
          </ac:picMkLst>
        </pc:picChg>
        <pc:picChg chg="add mod">
          <ac:chgData name="Temo Garcia" userId="2cbaa7f4-fdd9-488b-971f-a4ce4b6921e6" providerId="ADAL" clId="{87BE6700-09FD-4649-82CE-8552FDA32F56}" dt="2023-08-15T14:31:41.988" v="378" actId="1076"/>
          <ac:picMkLst>
            <pc:docMk/>
            <pc:sldMk cId="2544726532" sldId="2147468709"/>
            <ac:picMk id="10" creationId="{1225B1EA-B73F-F7A5-0F47-86017FC1A308}"/>
          </ac:picMkLst>
        </pc:picChg>
      </pc:sldChg>
      <pc:sldChg chg="addSp modSp">
        <pc:chgData name="Temo Garcia" userId="2cbaa7f4-fdd9-488b-971f-a4ce4b6921e6" providerId="ADAL" clId="{87BE6700-09FD-4649-82CE-8552FDA32F56}" dt="2023-08-15T14:31:55.864" v="381"/>
        <pc:sldMkLst>
          <pc:docMk/>
          <pc:sldMk cId="30830660" sldId="2147468710"/>
        </pc:sldMkLst>
        <pc:spChg chg="add mod">
          <ac:chgData name="Temo Garcia" userId="2cbaa7f4-fdd9-488b-971f-a4ce4b6921e6" providerId="ADAL" clId="{87BE6700-09FD-4649-82CE-8552FDA32F56}" dt="2023-08-15T14:31:55.864" v="381"/>
          <ac:spMkLst>
            <pc:docMk/>
            <pc:sldMk cId="30830660" sldId="2147468710"/>
            <ac:spMk id="3" creationId="{6924B81A-EAD8-6DDC-5A9C-D58237988A70}"/>
          </ac:spMkLst>
        </pc:spChg>
        <pc:spChg chg="add mod">
          <ac:chgData name="Temo Garcia" userId="2cbaa7f4-fdd9-488b-971f-a4ce4b6921e6" providerId="ADAL" clId="{87BE6700-09FD-4649-82CE-8552FDA32F56}" dt="2023-08-15T14:31:55.864" v="381"/>
          <ac:spMkLst>
            <pc:docMk/>
            <pc:sldMk cId="30830660" sldId="2147468710"/>
            <ac:spMk id="4" creationId="{79CBF3F6-DA5E-14C7-D618-5A87104161BB}"/>
          </ac:spMkLst>
        </pc:spChg>
        <pc:spChg chg="add mod">
          <ac:chgData name="Temo Garcia" userId="2cbaa7f4-fdd9-488b-971f-a4ce4b6921e6" providerId="ADAL" clId="{87BE6700-09FD-4649-82CE-8552FDA32F56}" dt="2023-08-15T14:31:55.864" v="381"/>
          <ac:spMkLst>
            <pc:docMk/>
            <pc:sldMk cId="30830660" sldId="2147468710"/>
            <ac:spMk id="5" creationId="{772B29EF-3978-DB89-9D0D-029EAAD9D3C6}"/>
          </ac:spMkLst>
        </pc:spChg>
        <pc:spChg chg="add mod">
          <ac:chgData name="Temo Garcia" userId="2cbaa7f4-fdd9-488b-971f-a4ce4b6921e6" providerId="ADAL" clId="{87BE6700-09FD-4649-82CE-8552FDA32F56}" dt="2023-08-15T14:31:55.864" v="381"/>
          <ac:spMkLst>
            <pc:docMk/>
            <pc:sldMk cId="30830660" sldId="2147468710"/>
            <ac:spMk id="6" creationId="{43687536-167D-0223-9C6D-CD7E11B27A84}"/>
          </ac:spMkLst>
        </pc:spChg>
        <pc:spChg chg="add mod">
          <ac:chgData name="Temo Garcia" userId="2cbaa7f4-fdd9-488b-971f-a4ce4b6921e6" providerId="ADAL" clId="{87BE6700-09FD-4649-82CE-8552FDA32F56}" dt="2023-08-15T14:31:55.864" v="381"/>
          <ac:spMkLst>
            <pc:docMk/>
            <pc:sldMk cId="30830660" sldId="2147468710"/>
            <ac:spMk id="7" creationId="{B301A6BF-0DA1-F049-230B-46A1403898F0}"/>
          </ac:spMkLst>
        </pc:spChg>
        <pc:spChg chg="add mod">
          <ac:chgData name="Temo Garcia" userId="2cbaa7f4-fdd9-488b-971f-a4ce4b6921e6" providerId="ADAL" clId="{87BE6700-09FD-4649-82CE-8552FDA32F56}" dt="2023-08-15T14:31:55.864" v="381"/>
          <ac:spMkLst>
            <pc:docMk/>
            <pc:sldMk cId="30830660" sldId="2147468710"/>
            <ac:spMk id="8" creationId="{3E17628F-FEA0-8F63-DF58-6827F5453253}"/>
          </ac:spMkLst>
        </pc:spChg>
        <pc:spChg chg="add mod">
          <ac:chgData name="Temo Garcia" userId="2cbaa7f4-fdd9-488b-971f-a4ce4b6921e6" providerId="ADAL" clId="{87BE6700-09FD-4649-82CE-8552FDA32F56}" dt="2023-08-15T14:31:55.864" v="381"/>
          <ac:spMkLst>
            <pc:docMk/>
            <pc:sldMk cId="30830660" sldId="2147468710"/>
            <ac:spMk id="9" creationId="{8170D970-ABFC-3341-335F-0771982CEAC0}"/>
          </ac:spMkLst>
        </pc:spChg>
        <pc:spChg chg="add mod">
          <ac:chgData name="Temo Garcia" userId="2cbaa7f4-fdd9-488b-971f-a4ce4b6921e6" providerId="ADAL" clId="{87BE6700-09FD-4649-82CE-8552FDA32F56}" dt="2023-08-15T14:31:55.864" v="381"/>
          <ac:spMkLst>
            <pc:docMk/>
            <pc:sldMk cId="30830660" sldId="2147468710"/>
            <ac:spMk id="10" creationId="{ABDFE35B-1D1D-90A6-C9F6-455910389127}"/>
          </ac:spMkLst>
        </pc:spChg>
        <pc:spChg chg="add mod">
          <ac:chgData name="Temo Garcia" userId="2cbaa7f4-fdd9-488b-971f-a4ce4b6921e6" providerId="ADAL" clId="{87BE6700-09FD-4649-82CE-8552FDA32F56}" dt="2023-08-15T14:31:55.864" v="381"/>
          <ac:spMkLst>
            <pc:docMk/>
            <pc:sldMk cId="30830660" sldId="2147468710"/>
            <ac:spMk id="11" creationId="{8109ABED-284B-5770-C886-4CCCBFD7F735}"/>
          </ac:spMkLst>
        </pc:spChg>
        <pc:spChg chg="add mod">
          <ac:chgData name="Temo Garcia" userId="2cbaa7f4-fdd9-488b-971f-a4ce4b6921e6" providerId="ADAL" clId="{87BE6700-09FD-4649-82CE-8552FDA32F56}" dt="2023-08-15T14:31:55.864" v="381"/>
          <ac:spMkLst>
            <pc:docMk/>
            <pc:sldMk cId="30830660" sldId="2147468710"/>
            <ac:spMk id="12" creationId="{B2E8B551-20A8-0160-6D06-922C79E43345}"/>
          </ac:spMkLst>
        </pc:spChg>
        <pc:spChg chg="add mod">
          <ac:chgData name="Temo Garcia" userId="2cbaa7f4-fdd9-488b-971f-a4ce4b6921e6" providerId="ADAL" clId="{87BE6700-09FD-4649-82CE-8552FDA32F56}" dt="2023-08-15T14:31:55.864" v="381"/>
          <ac:spMkLst>
            <pc:docMk/>
            <pc:sldMk cId="30830660" sldId="2147468710"/>
            <ac:spMk id="13" creationId="{41DC4BE9-D5D3-B9C9-E1B6-CF1DF4C04B97}"/>
          </ac:spMkLst>
        </pc:spChg>
        <pc:spChg chg="add mod">
          <ac:chgData name="Temo Garcia" userId="2cbaa7f4-fdd9-488b-971f-a4ce4b6921e6" providerId="ADAL" clId="{87BE6700-09FD-4649-82CE-8552FDA32F56}" dt="2023-08-15T14:31:55.864" v="381"/>
          <ac:spMkLst>
            <pc:docMk/>
            <pc:sldMk cId="30830660" sldId="2147468710"/>
            <ac:spMk id="14" creationId="{992C6455-9892-6235-BE5A-071B2BEB23D7}"/>
          </ac:spMkLst>
        </pc:spChg>
        <pc:spChg chg="add mod">
          <ac:chgData name="Temo Garcia" userId="2cbaa7f4-fdd9-488b-971f-a4ce4b6921e6" providerId="ADAL" clId="{87BE6700-09FD-4649-82CE-8552FDA32F56}" dt="2023-08-15T14:31:55.864" v="381"/>
          <ac:spMkLst>
            <pc:docMk/>
            <pc:sldMk cId="30830660" sldId="2147468710"/>
            <ac:spMk id="19" creationId="{B4822824-B4B1-292E-B48D-B9D7F9981E61}"/>
          </ac:spMkLst>
        </pc:spChg>
        <pc:spChg chg="add mod">
          <ac:chgData name="Temo Garcia" userId="2cbaa7f4-fdd9-488b-971f-a4ce4b6921e6" providerId="ADAL" clId="{87BE6700-09FD-4649-82CE-8552FDA32F56}" dt="2023-08-15T14:31:55.864" v="381"/>
          <ac:spMkLst>
            <pc:docMk/>
            <pc:sldMk cId="30830660" sldId="2147468710"/>
            <ac:spMk id="20" creationId="{E4F199B1-AA0C-D874-3103-DD9B804A183F}"/>
          </ac:spMkLst>
        </pc:spChg>
        <pc:spChg chg="add mod">
          <ac:chgData name="Temo Garcia" userId="2cbaa7f4-fdd9-488b-971f-a4ce4b6921e6" providerId="ADAL" clId="{87BE6700-09FD-4649-82CE-8552FDA32F56}" dt="2023-08-15T14:31:55.864" v="381"/>
          <ac:spMkLst>
            <pc:docMk/>
            <pc:sldMk cId="30830660" sldId="2147468710"/>
            <ac:spMk id="21" creationId="{315C2D20-9DD0-5699-9FFB-C290532FD308}"/>
          </ac:spMkLst>
        </pc:spChg>
        <pc:spChg chg="add mod">
          <ac:chgData name="Temo Garcia" userId="2cbaa7f4-fdd9-488b-971f-a4ce4b6921e6" providerId="ADAL" clId="{87BE6700-09FD-4649-82CE-8552FDA32F56}" dt="2023-08-15T14:31:55.864" v="381"/>
          <ac:spMkLst>
            <pc:docMk/>
            <pc:sldMk cId="30830660" sldId="2147468710"/>
            <ac:spMk id="22" creationId="{B1047165-4876-1AAC-D983-47F72B7DFC66}"/>
          </ac:spMkLst>
        </pc:spChg>
        <pc:picChg chg="add mod">
          <ac:chgData name="Temo Garcia" userId="2cbaa7f4-fdd9-488b-971f-a4ce4b6921e6" providerId="ADAL" clId="{87BE6700-09FD-4649-82CE-8552FDA32F56}" dt="2023-08-15T14:31:55.864" v="381"/>
          <ac:picMkLst>
            <pc:docMk/>
            <pc:sldMk cId="30830660" sldId="2147468710"/>
            <ac:picMk id="15" creationId="{F73E0F1A-F8E6-6ABB-DDB7-F10CE7E217A9}"/>
          </ac:picMkLst>
        </pc:picChg>
        <pc:picChg chg="add mod">
          <ac:chgData name="Temo Garcia" userId="2cbaa7f4-fdd9-488b-971f-a4ce4b6921e6" providerId="ADAL" clId="{87BE6700-09FD-4649-82CE-8552FDA32F56}" dt="2023-08-15T14:31:55.864" v="381"/>
          <ac:picMkLst>
            <pc:docMk/>
            <pc:sldMk cId="30830660" sldId="2147468710"/>
            <ac:picMk id="16" creationId="{A77683BA-052A-CBE5-D398-317E09D14031}"/>
          </ac:picMkLst>
        </pc:picChg>
        <pc:picChg chg="add mod">
          <ac:chgData name="Temo Garcia" userId="2cbaa7f4-fdd9-488b-971f-a4ce4b6921e6" providerId="ADAL" clId="{87BE6700-09FD-4649-82CE-8552FDA32F56}" dt="2023-08-15T14:31:55.864" v="381"/>
          <ac:picMkLst>
            <pc:docMk/>
            <pc:sldMk cId="30830660" sldId="2147468710"/>
            <ac:picMk id="17" creationId="{001A2415-C25E-D52B-72AD-9598A33D3BFD}"/>
          </ac:picMkLst>
        </pc:picChg>
        <pc:picChg chg="add mod">
          <ac:chgData name="Temo Garcia" userId="2cbaa7f4-fdd9-488b-971f-a4ce4b6921e6" providerId="ADAL" clId="{87BE6700-09FD-4649-82CE-8552FDA32F56}" dt="2023-08-15T14:31:55.864" v="381"/>
          <ac:picMkLst>
            <pc:docMk/>
            <pc:sldMk cId="30830660" sldId="2147468710"/>
            <ac:picMk id="18" creationId="{DBBDCC3F-208C-8249-7D1C-D47896D983A0}"/>
          </ac:picMkLst>
        </pc:picChg>
        <pc:picChg chg="add mod">
          <ac:chgData name="Temo Garcia" userId="2cbaa7f4-fdd9-488b-971f-a4ce4b6921e6" providerId="ADAL" clId="{87BE6700-09FD-4649-82CE-8552FDA32F56}" dt="2023-08-15T14:31:55.864" v="381"/>
          <ac:picMkLst>
            <pc:docMk/>
            <pc:sldMk cId="30830660" sldId="2147468710"/>
            <ac:picMk id="23" creationId="{9A393774-0249-59DC-9C49-ACB942BC900F}"/>
          </ac:picMkLst>
        </pc:picChg>
      </pc:sldChg>
      <pc:sldChg chg="addSp delSp modSp mod">
        <pc:chgData name="Temo Garcia" userId="2cbaa7f4-fdd9-488b-971f-a4ce4b6921e6" providerId="ADAL" clId="{87BE6700-09FD-4649-82CE-8552FDA32F56}" dt="2023-08-15T14:34:37.255" v="416" actId="22"/>
        <pc:sldMkLst>
          <pc:docMk/>
          <pc:sldMk cId="1096563588" sldId="2147468711"/>
        </pc:sldMkLst>
        <pc:spChg chg="mod">
          <ac:chgData name="Temo Garcia" userId="2cbaa7f4-fdd9-488b-971f-a4ce4b6921e6" providerId="ADAL" clId="{87BE6700-09FD-4649-82CE-8552FDA32F56}" dt="2023-08-15T14:34:08.025" v="414" actId="20577"/>
          <ac:spMkLst>
            <pc:docMk/>
            <pc:sldMk cId="1096563588" sldId="2147468711"/>
            <ac:spMk id="2" creationId="{AE4A3CED-1720-5B48-8FE0-F86AAD06157F}"/>
          </ac:spMkLst>
        </pc:spChg>
        <pc:spChg chg="del">
          <ac:chgData name="Temo Garcia" userId="2cbaa7f4-fdd9-488b-971f-a4ce4b6921e6" providerId="ADAL" clId="{87BE6700-09FD-4649-82CE-8552FDA32F56}" dt="2023-08-15T14:34:11.913" v="415" actId="478"/>
          <ac:spMkLst>
            <pc:docMk/>
            <pc:sldMk cId="1096563588" sldId="2147468711"/>
            <ac:spMk id="3" creationId="{6924B81A-EAD8-6DDC-5A9C-D58237988A70}"/>
          </ac:spMkLst>
        </pc:spChg>
        <pc:spChg chg="del">
          <ac:chgData name="Temo Garcia" userId="2cbaa7f4-fdd9-488b-971f-a4ce4b6921e6" providerId="ADAL" clId="{87BE6700-09FD-4649-82CE-8552FDA32F56}" dt="2023-08-15T14:34:11.913" v="415" actId="478"/>
          <ac:spMkLst>
            <pc:docMk/>
            <pc:sldMk cId="1096563588" sldId="2147468711"/>
            <ac:spMk id="4" creationId="{79CBF3F6-DA5E-14C7-D618-5A87104161BB}"/>
          </ac:spMkLst>
        </pc:spChg>
        <pc:spChg chg="del">
          <ac:chgData name="Temo Garcia" userId="2cbaa7f4-fdd9-488b-971f-a4ce4b6921e6" providerId="ADAL" clId="{87BE6700-09FD-4649-82CE-8552FDA32F56}" dt="2023-08-15T14:34:11.913" v="415" actId="478"/>
          <ac:spMkLst>
            <pc:docMk/>
            <pc:sldMk cId="1096563588" sldId="2147468711"/>
            <ac:spMk id="5" creationId="{772B29EF-3978-DB89-9D0D-029EAAD9D3C6}"/>
          </ac:spMkLst>
        </pc:spChg>
        <pc:spChg chg="del">
          <ac:chgData name="Temo Garcia" userId="2cbaa7f4-fdd9-488b-971f-a4ce4b6921e6" providerId="ADAL" clId="{87BE6700-09FD-4649-82CE-8552FDA32F56}" dt="2023-08-15T14:34:11.913" v="415" actId="478"/>
          <ac:spMkLst>
            <pc:docMk/>
            <pc:sldMk cId="1096563588" sldId="2147468711"/>
            <ac:spMk id="6" creationId="{43687536-167D-0223-9C6D-CD7E11B27A84}"/>
          </ac:spMkLst>
        </pc:spChg>
        <pc:spChg chg="del">
          <ac:chgData name="Temo Garcia" userId="2cbaa7f4-fdd9-488b-971f-a4ce4b6921e6" providerId="ADAL" clId="{87BE6700-09FD-4649-82CE-8552FDA32F56}" dt="2023-08-15T14:34:11.913" v="415" actId="478"/>
          <ac:spMkLst>
            <pc:docMk/>
            <pc:sldMk cId="1096563588" sldId="2147468711"/>
            <ac:spMk id="7" creationId="{B301A6BF-0DA1-F049-230B-46A1403898F0}"/>
          </ac:spMkLst>
        </pc:spChg>
        <pc:spChg chg="del">
          <ac:chgData name="Temo Garcia" userId="2cbaa7f4-fdd9-488b-971f-a4ce4b6921e6" providerId="ADAL" clId="{87BE6700-09FD-4649-82CE-8552FDA32F56}" dt="2023-08-15T14:34:11.913" v="415" actId="478"/>
          <ac:spMkLst>
            <pc:docMk/>
            <pc:sldMk cId="1096563588" sldId="2147468711"/>
            <ac:spMk id="8" creationId="{3E17628F-FEA0-8F63-DF58-6827F5453253}"/>
          </ac:spMkLst>
        </pc:spChg>
        <pc:spChg chg="del">
          <ac:chgData name="Temo Garcia" userId="2cbaa7f4-fdd9-488b-971f-a4ce4b6921e6" providerId="ADAL" clId="{87BE6700-09FD-4649-82CE-8552FDA32F56}" dt="2023-08-15T14:34:11.913" v="415" actId="478"/>
          <ac:spMkLst>
            <pc:docMk/>
            <pc:sldMk cId="1096563588" sldId="2147468711"/>
            <ac:spMk id="9" creationId="{8170D970-ABFC-3341-335F-0771982CEAC0}"/>
          </ac:spMkLst>
        </pc:spChg>
        <pc:spChg chg="del">
          <ac:chgData name="Temo Garcia" userId="2cbaa7f4-fdd9-488b-971f-a4ce4b6921e6" providerId="ADAL" clId="{87BE6700-09FD-4649-82CE-8552FDA32F56}" dt="2023-08-15T14:34:11.913" v="415" actId="478"/>
          <ac:spMkLst>
            <pc:docMk/>
            <pc:sldMk cId="1096563588" sldId="2147468711"/>
            <ac:spMk id="10" creationId="{ABDFE35B-1D1D-90A6-C9F6-455910389127}"/>
          </ac:spMkLst>
        </pc:spChg>
        <pc:spChg chg="del">
          <ac:chgData name="Temo Garcia" userId="2cbaa7f4-fdd9-488b-971f-a4ce4b6921e6" providerId="ADAL" clId="{87BE6700-09FD-4649-82CE-8552FDA32F56}" dt="2023-08-15T14:34:11.913" v="415" actId="478"/>
          <ac:spMkLst>
            <pc:docMk/>
            <pc:sldMk cId="1096563588" sldId="2147468711"/>
            <ac:spMk id="11" creationId="{8109ABED-284B-5770-C886-4CCCBFD7F735}"/>
          </ac:spMkLst>
        </pc:spChg>
        <pc:spChg chg="del">
          <ac:chgData name="Temo Garcia" userId="2cbaa7f4-fdd9-488b-971f-a4ce4b6921e6" providerId="ADAL" clId="{87BE6700-09FD-4649-82CE-8552FDA32F56}" dt="2023-08-15T14:34:11.913" v="415" actId="478"/>
          <ac:spMkLst>
            <pc:docMk/>
            <pc:sldMk cId="1096563588" sldId="2147468711"/>
            <ac:spMk id="12" creationId="{B2E8B551-20A8-0160-6D06-922C79E43345}"/>
          </ac:spMkLst>
        </pc:spChg>
        <pc:spChg chg="del">
          <ac:chgData name="Temo Garcia" userId="2cbaa7f4-fdd9-488b-971f-a4ce4b6921e6" providerId="ADAL" clId="{87BE6700-09FD-4649-82CE-8552FDA32F56}" dt="2023-08-15T14:34:11.913" v="415" actId="478"/>
          <ac:spMkLst>
            <pc:docMk/>
            <pc:sldMk cId="1096563588" sldId="2147468711"/>
            <ac:spMk id="13" creationId="{41DC4BE9-D5D3-B9C9-E1B6-CF1DF4C04B97}"/>
          </ac:spMkLst>
        </pc:spChg>
        <pc:spChg chg="del">
          <ac:chgData name="Temo Garcia" userId="2cbaa7f4-fdd9-488b-971f-a4ce4b6921e6" providerId="ADAL" clId="{87BE6700-09FD-4649-82CE-8552FDA32F56}" dt="2023-08-15T14:34:11.913" v="415" actId="478"/>
          <ac:spMkLst>
            <pc:docMk/>
            <pc:sldMk cId="1096563588" sldId="2147468711"/>
            <ac:spMk id="14" creationId="{992C6455-9892-6235-BE5A-071B2BEB23D7}"/>
          </ac:spMkLst>
        </pc:spChg>
        <pc:spChg chg="del">
          <ac:chgData name="Temo Garcia" userId="2cbaa7f4-fdd9-488b-971f-a4ce4b6921e6" providerId="ADAL" clId="{87BE6700-09FD-4649-82CE-8552FDA32F56}" dt="2023-08-15T14:34:11.913" v="415" actId="478"/>
          <ac:spMkLst>
            <pc:docMk/>
            <pc:sldMk cId="1096563588" sldId="2147468711"/>
            <ac:spMk id="19" creationId="{B4822824-B4B1-292E-B48D-B9D7F9981E61}"/>
          </ac:spMkLst>
        </pc:spChg>
        <pc:spChg chg="del">
          <ac:chgData name="Temo Garcia" userId="2cbaa7f4-fdd9-488b-971f-a4ce4b6921e6" providerId="ADAL" clId="{87BE6700-09FD-4649-82CE-8552FDA32F56}" dt="2023-08-15T14:34:11.913" v="415" actId="478"/>
          <ac:spMkLst>
            <pc:docMk/>
            <pc:sldMk cId="1096563588" sldId="2147468711"/>
            <ac:spMk id="20" creationId="{E4F199B1-AA0C-D874-3103-DD9B804A183F}"/>
          </ac:spMkLst>
        </pc:spChg>
        <pc:spChg chg="del">
          <ac:chgData name="Temo Garcia" userId="2cbaa7f4-fdd9-488b-971f-a4ce4b6921e6" providerId="ADAL" clId="{87BE6700-09FD-4649-82CE-8552FDA32F56}" dt="2023-08-15T14:34:11.913" v="415" actId="478"/>
          <ac:spMkLst>
            <pc:docMk/>
            <pc:sldMk cId="1096563588" sldId="2147468711"/>
            <ac:spMk id="21" creationId="{315C2D20-9DD0-5699-9FFB-C290532FD308}"/>
          </ac:spMkLst>
        </pc:spChg>
        <pc:spChg chg="del">
          <ac:chgData name="Temo Garcia" userId="2cbaa7f4-fdd9-488b-971f-a4ce4b6921e6" providerId="ADAL" clId="{87BE6700-09FD-4649-82CE-8552FDA32F56}" dt="2023-08-15T14:34:11.913" v="415" actId="478"/>
          <ac:spMkLst>
            <pc:docMk/>
            <pc:sldMk cId="1096563588" sldId="2147468711"/>
            <ac:spMk id="22" creationId="{B1047165-4876-1AAC-D983-47F72B7DFC66}"/>
          </ac:spMkLst>
        </pc:spChg>
        <pc:picChg chg="del">
          <ac:chgData name="Temo Garcia" userId="2cbaa7f4-fdd9-488b-971f-a4ce4b6921e6" providerId="ADAL" clId="{87BE6700-09FD-4649-82CE-8552FDA32F56}" dt="2023-08-15T14:34:11.913" v="415" actId="478"/>
          <ac:picMkLst>
            <pc:docMk/>
            <pc:sldMk cId="1096563588" sldId="2147468711"/>
            <ac:picMk id="15" creationId="{F73E0F1A-F8E6-6ABB-DDB7-F10CE7E217A9}"/>
          </ac:picMkLst>
        </pc:picChg>
        <pc:picChg chg="del">
          <ac:chgData name="Temo Garcia" userId="2cbaa7f4-fdd9-488b-971f-a4ce4b6921e6" providerId="ADAL" clId="{87BE6700-09FD-4649-82CE-8552FDA32F56}" dt="2023-08-15T14:34:11.913" v="415" actId="478"/>
          <ac:picMkLst>
            <pc:docMk/>
            <pc:sldMk cId="1096563588" sldId="2147468711"/>
            <ac:picMk id="16" creationId="{A77683BA-052A-CBE5-D398-317E09D14031}"/>
          </ac:picMkLst>
        </pc:picChg>
        <pc:picChg chg="del">
          <ac:chgData name="Temo Garcia" userId="2cbaa7f4-fdd9-488b-971f-a4ce4b6921e6" providerId="ADAL" clId="{87BE6700-09FD-4649-82CE-8552FDA32F56}" dt="2023-08-15T14:34:11.913" v="415" actId="478"/>
          <ac:picMkLst>
            <pc:docMk/>
            <pc:sldMk cId="1096563588" sldId="2147468711"/>
            <ac:picMk id="17" creationId="{001A2415-C25E-D52B-72AD-9598A33D3BFD}"/>
          </ac:picMkLst>
        </pc:picChg>
        <pc:picChg chg="del">
          <ac:chgData name="Temo Garcia" userId="2cbaa7f4-fdd9-488b-971f-a4ce4b6921e6" providerId="ADAL" clId="{87BE6700-09FD-4649-82CE-8552FDA32F56}" dt="2023-08-15T14:34:11.913" v="415" actId="478"/>
          <ac:picMkLst>
            <pc:docMk/>
            <pc:sldMk cId="1096563588" sldId="2147468711"/>
            <ac:picMk id="18" creationId="{DBBDCC3F-208C-8249-7D1C-D47896D983A0}"/>
          </ac:picMkLst>
        </pc:picChg>
        <pc:picChg chg="del">
          <ac:chgData name="Temo Garcia" userId="2cbaa7f4-fdd9-488b-971f-a4ce4b6921e6" providerId="ADAL" clId="{87BE6700-09FD-4649-82CE-8552FDA32F56}" dt="2023-08-15T14:34:11.913" v="415" actId="478"/>
          <ac:picMkLst>
            <pc:docMk/>
            <pc:sldMk cId="1096563588" sldId="2147468711"/>
            <ac:picMk id="23" creationId="{9A393774-0249-59DC-9C49-ACB942BC900F}"/>
          </ac:picMkLst>
        </pc:picChg>
        <pc:picChg chg="add">
          <ac:chgData name="Temo Garcia" userId="2cbaa7f4-fdd9-488b-971f-a4ce4b6921e6" providerId="ADAL" clId="{87BE6700-09FD-4649-82CE-8552FDA32F56}" dt="2023-08-15T14:34:37.255" v="416" actId="22"/>
          <ac:picMkLst>
            <pc:docMk/>
            <pc:sldMk cId="1096563588" sldId="2147468711"/>
            <ac:picMk id="25" creationId="{BA5F49E5-2F92-8155-FF76-651F36BA6B39}"/>
          </ac:picMkLst>
        </pc:picChg>
      </pc:sldChg>
      <pc:sldChg chg="addSp delSp modSp mod">
        <pc:chgData name="Temo Garcia" userId="2cbaa7f4-fdd9-488b-971f-a4ce4b6921e6" providerId="ADAL" clId="{87BE6700-09FD-4649-82CE-8552FDA32F56}" dt="2023-08-15T15:05:39.728" v="2385" actId="20577"/>
        <pc:sldMkLst>
          <pc:docMk/>
          <pc:sldMk cId="2549516124" sldId="2147468712"/>
        </pc:sldMkLst>
        <pc:spChg chg="mod">
          <ac:chgData name="Temo Garcia" userId="2cbaa7f4-fdd9-488b-971f-a4ce4b6921e6" providerId="ADAL" clId="{87BE6700-09FD-4649-82CE-8552FDA32F56}" dt="2023-08-15T14:44:37.638" v="440" actId="255"/>
          <ac:spMkLst>
            <pc:docMk/>
            <pc:sldMk cId="2549516124" sldId="2147468712"/>
            <ac:spMk id="2" creationId="{AE4A3CED-1720-5B48-8FE0-F86AAD06157F}"/>
          </ac:spMkLst>
        </pc:spChg>
        <pc:spChg chg="add del mod">
          <ac:chgData name="Temo Garcia" userId="2cbaa7f4-fdd9-488b-971f-a4ce4b6921e6" providerId="ADAL" clId="{87BE6700-09FD-4649-82CE-8552FDA32F56}" dt="2023-08-15T14:45:03.429" v="444"/>
          <ac:spMkLst>
            <pc:docMk/>
            <pc:sldMk cId="2549516124" sldId="2147468712"/>
            <ac:spMk id="3" creationId="{4C668B89-80F4-C68D-3469-36D8FE8BF0AA}"/>
          </ac:spMkLst>
        </pc:spChg>
        <pc:spChg chg="del">
          <ac:chgData name="Temo Garcia" userId="2cbaa7f4-fdd9-488b-971f-a4ce4b6921e6" providerId="ADAL" clId="{87BE6700-09FD-4649-82CE-8552FDA32F56}" dt="2023-08-15T14:42:53.170" v="417" actId="478"/>
          <ac:spMkLst>
            <pc:docMk/>
            <pc:sldMk cId="2549516124" sldId="2147468712"/>
            <ac:spMk id="4" creationId="{614FE70F-36D5-27AC-F5BC-55A4A29D3D1D}"/>
          </ac:spMkLst>
        </pc:spChg>
        <pc:spChg chg="del">
          <ac:chgData name="Temo Garcia" userId="2cbaa7f4-fdd9-488b-971f-a4ce4b6921e6" providerId="ADAL" clId="{87BE6700-09FD-4649-82CE-8552FDA32F56}" dt="2023-08-15T14:42:53.170" v="417" actId="478"/>
          <ac:spMkLst>
            <pc:docMk/>
            <pc:sldMk cId="2549516124" sldId="2147468712"/>
            <ac:spMk id="5" creationId="{B9FC72B5-67AE-ADD9-9366-F8C8B0351C58}"/>
          </ac:spMkLst>
        </pc:spChg>
        <pc:spChg chg="del">
          <ac:chgData name="Temo Garcia" userId="2cbaa7f4-fdd9-488b-971f-a4ce4b6921e6" providerId="ADAL" clId="{87BE6700-09FD-4649-82CE-8552FDA32F56}" dt="2023-08-15T14:42:53.170" v="417" actId="478"/>
          <ac:spMkLst>
            <pc:docMk/>
            <pc:sldMk cId="2549516124" sldId="2147468712"/>
            <ac:spMk id="6" creationId="{4ABE9C74-9601-7C39-AD93-9A62C135362F}"/>
          </ac:spMkLst>
        </pc:spChg>
        <pc:spChg chg="del">
          <ac:chgData name="Temo Garcia" userId="2cbaa7f4-fdd9-488b-971f-a4ce4b6921e6" providerId="ADAL" clId="{87BE6700-09FD-4649-82CE-8552FDA32F56}" dt="2023-08-15T14:42:53.170" v="417" actId="478"/>
          <ac:spMkLst>
            <pc:docMk/>
            <pc:sldMk cId="2549516124" sldId="2147468712"/>
            <ac:spMk id="7" creationId="{C43E32CF-43CF-15B2-5AFA-DAFDCC0A572E}"/>
          </ac:spMkLst>
        </pc:spChg>
        <pc:spChg chg="del">
          <ac:chgData name="Temo Garcia" userId="2cbaa7f4-fdd9-488b-971f-a4ce4b6921e6" providerId="ADAL" clId="{87BE6700-09FD-4649-82CE-8552FDA32F56}" dt="2023-08-15T14:42:53.170" v="417" actId="478"/>
          <ac:spMkLst>
            <pc:docMk/>
            <pc:sldMk cId="2549516124" sldId="2147468712"/>
            <ac:spMk id="8" creationId="{4FF77CF1-F9BE-D1B9-DD78-B95AF1842EE1}"/>
          </ac:spMkLst>
        </pc:spChg>
        <pc:spChg chg="del">
          <ac:chgData name="Temo Garcia" userId="2cbaa7f4-fdd9-488b-971f-a4ce4b6921e6" providerId="ADAL" clId="{87BE6700-09FD-4649-82CE-8552FDA32F56}" dt="2023-08-15T14:42:53.170" v="417" actId="478"/>
          <ac:spMkLst>
            <pc:docMk/>
            <pc:sldMk cId="2549516124" sldId="2147468712"/>
            <ac:spMk id="9" creationId="{74F21B0C-4B02-EED3-C436-1E5210DE7F3C}"/>
          </ac:spMkLst>
        </pc:spChg>
        <pc:spChg chg="del">
          <ac:chgData name="Temo Garcia" userId="2cbaa7f4-fdd9-488b-971f-a4ce4b6921e6" providerId="ADAL" clId="{87BE6700-09FD-4649-82CE-8552FDA32F56}" dt="2023-08-15T14:42:53.170" v="417" actId="478"/>
          <ac:spMkLst>
            <pc:docMk/>
            <pc:sldMk cId="2549516124" sldId="2147468712"/>
            <ac:spMk id="10" creationId="{A84D5C29-7168-9765-AE9B-91485F2EE6E6}"/>
          </ac:spMkLst>
        </pc:spChg>
        <pc:spChg chg="del">
          <ac:chgData name="Temo Garcia" userId="2cbaa7f4-fdd9-488b-971f-a4ce4b6921e6" providerId="ADAL" clId="{87BE6700-09FD-4649-82CE-8552FDA32F56}" dt="2023-08-15T14:42:53.170" v="417" actId="478"/>
          <ac:spMkLst>
            <pc:docMk/>
            <pc:sldMk cId="2549516124" sldId="2147468712"/>
            <ac:spMk id="11" creationId="{BACBCB92-C0C5-1EC6-5998-43545397ED67}"/>
          </ac:spMkLst>
        </pc:spChg>
        <pc:spChg chg="del">
          <ac:chgData name="Temo Garcia" userId="2cbaa7f4-fdd9-488b-971f-a4ce4b6921e6" providerId="ADAL" clId="{87BE6700-09FD-4649-82CE-8552FDA32F56}" dt="2023-08-15T14:42:53.170" v="417" actId="478"/>
          <ac:spMkLst>
            <pc:docMk/>
            <pc:sldMk cId="2549516124" sldId="2147468712"/>
            <ac:spMk id="12" creationId="{8D7B6E8E-97BC-3BA0-DC43-DEF6E59E7947}"/>
          </ac:spMkLst>
        </pc:spChg>
        <pc:spChg chg="del">
          <ac:chgData name="Temo Garcia" userId="2cbaa7f4-fdd9-488b-971f-a4ce4b6921e6" providerId="ADAL" clId="{87BE6700-09FD-4649-82CE-8552FDA32F56}" dt="2023-08-15T14:42:53.170" v="417" actId="478"/>
          <ac:spMkLst>
            <pc:docMk/>
            <pc:sldMk cId="2549516124" sldId="2147468712"/>
            <ac:spMk id="13" creationId="{0B00561C-79A0-C4D5-338B-6050BB54929B}"/>
          </ac:spMkLst>
        </pc:spChg>
        <pc:spChg chg="del">
          <ac:chgData name="Temo Garcia" userId="2cbaa7f4-fdd9-488b-971f-a4ce4b6921e6" providerId="ADAL" clId="{87BE6700-09FD-4649-82CE-8552FDA32F56}" dt="2023-08-15T14:42:53.170" v="417" actId="478"/>
          <ac:spMkLst>
            <pc:docMk/>
            <pc:sldMk cId="2549516124" sldId="2147468712"/>
            <ac:spMk id="14" creationId="{6A940E81-72EA-40A7-54BF-E86361108DFF}"/>
          </ac:spMkLst>
        </pc:spChg>
        <pc:spChg chg="del">
          <ac:chgData name="Temo Garcia" userId="2cbaa7f4-fdd9-488b-971f-a4ce4b6921e6" providerId="ADAL" clId="{87BE6700-09FD-4649-82CE-8552FDA32F56}" dt="2023-08-15T14:42:53.170" v="417" actId="478"/>
          <ac:spMkLst>
            <pc:docMk/>
            <pc:sldMk cId="2549516124" sldId="2147468712"/>
            <ac:spMk id="15" creationId="{DC90363B-C9FF-9722-40DD-21F280B8C773}"/>
          </ac:spMkLst>
        </pc:spChg>
        <pc:spChg chg="del">
          <ac:chgData name="Temo Garcia" userId="2cbaa7f4-fdd9-488b-971f-a4ce4b6921e6" providerId="ADAL" clId="{87BE6700-09FD-4649-82CE-8552FDA32F56}" dt="2023-08-15T14:42:53.170" v="417" actId="478"/>
          <ac:spMkLst>
            <pc:docMk/>
            <pc:sldMk cId="2549516124" sldId="2147468712"/>
            <ac:spMk id="20" creationId="{AF2888FB-2822-3E24-19E2-FBFF45B145C8}"/>
          </ac:spMkLst>
        </pc:spChg>
        <pc:spChg chg="add del mod">
          <ac:chgData name="Temo Garcia" userId="2cbaa7f4-fdd9-488b-971f-a4ce4b6921e6" providerId="ADAL" clId="{87BE6700-09FD-4649-82CE-8552FDA32F56}" dt="2023-08-15T14:45:03.429" v="444"/>
          <ac:spMkLst>
            <pc:docMk/>
            <pc:sldMk cId="2549516124" sldId="2147468712"/>
            <ac:spMk id="21" creationId="{F056CDFE-985B-952A-CB16-9FF5C6717332}"/>
          </ac:spMkLst>
        </pc:spChg>
        <pc:spChg chg="add del mod">
          <ac:chgData name="Temo Garcia" userId="2cbaa7f4-fdd9-488b-971f-a4ce4b6921e6" providerId="ADAL" clId="{87BE6700-09FD-4649-82CE-8552FDA32F56}" dt="2023-08-15T14:45:03.429" v="444"/>
          <ac:spMkLst>
            <pc:docMk/>
            <pc:sldMk cId="2549516124" sldId="2147468712"/>
            <ac:spMk id="22" creationId="{64BC3F0E-F2DA-BB08-8CA2-434158C85D1E}"/>
          </ac:spMkLst>
        </pc:spChg>
        <pc:spChg chg="add del mod">
          <ac:chgData name="Temo Garcia" userId="2cbaa7f4-fdd9-488b-971f-a4ce4b6921e6" providerId="ADAL" clId="{87BE6700-09FD-4649-82CE-8552FDA32F56}" dt="2023-08-15T14:45:03.429" v="444"/>
          <ac:spMkLst>
            <pc:docMk/>
            <pc:sldMk cId="2549516124" sldId="2147468712"/>
            <ac:spMk id="23" creationId="{0116012A-1244-9A1A-F54D-A176E169C3EA}"/>
          </ac:spMkLst>
        </pc:spChg>
        <pc:spChg chg="add del mod">
          <ac:chgData name="Temo Garcia" userId="2cbaa7f4-fdd9-488b-971f-a4ce4b6921e6" providerId="ADAL" clId="{87BE6700-09FD-4649-82CE-8552FDA32F56}" dt="2023-08-15T14:45:03.429" v="444"/>
          <ac:spMkLst>
            <pc:docMk/>
            <pc:sldMk cId="2549516124" sldId="2147468712"/>
            <ac:spMk id="24" creationId="{3A1259CD-3E76-4414-EB43-6505082C9271}"/>
          </ac:spMkLst>
        </pc:spChg>
        <pc:spChg chg="add del mod">
          <ac:chgData name="Temo Garcia" userId="2cbaa7f4-fdd9-488b-971f-a4ce4b6921e6" providerId="ADAL" clId="{87BE6700-09FD-4649-82CE-8552FDA32F56}" dt="2023-08-15T14:45:03.429" v="444"/>
          <ac:spMkLst>
            <pc:docMk/>
            <pc:sldMk cId="2549516124" sldId="2147468712"/>
            <ac:spMk id="25" creationId="{8D26A8E1-56B3-1156-CAA5-EE702C247AEF}"/>
          </ac:spMkLst>
        </pc:spChg>
        <pc:spChg chg="add del mod">
          <ac:chgData name="Temo Garcia" userId="2cbaa7f4-fdd9-488b-971f-a4ce4b6921e6" providerId="ADAL" clId="{87BE6700-09FD-4649-82CE-8552FDA32F56}" dt="2023-08-15T14:45:03.429" v="444"/>
          <ac:spMkLst>
            <pc:docMk/>
            <pc:sldMk cId="2549516124" sldId="2147468712"/>
            <ac:spMk id="26" creationId="{3F1CB616-CFEF-55DF-E551-E92D1F965106}"/>
          </ac:spMkLst>
        </pc:spChg>
        <pc:spChg chg="add del mod">
          <ac:chgData name="Temo Garcia" userId="2cbaa7f4-fdd9-488b-971f-a4ce4b6921e6" providerId="ADAL" clId="{87BE6700-09FD-4649-82CE-8552FDA32F56}" dt="2023-08-15T14:45:03.429" v="444"/>
          <ac:spMkLst>
            <pc:docMk/>
            <pc:sldMk cId="2549516124" sldId="2147468712"/>
            <ac:spMk id="27" creationId="{DF1C4EBE-BFA7-BE9D-998D-B791FBBE106E}"/>
          </ac:spMkLst>
        </pc:spChg>
        <pc:spChg chg="add del mod">
          <ac:chgData name="Temo Garcia" userId="2cbaa7f4-fdd9-488b-971f-a4ce4b6921e6" providerId="ADAL" clId="{87BE6700-09FD-4649-82CE-8552FDA32F56}" dt="2023-08-15T14:45:03.429" v="444"/>
          <ac:spMkLst>
            <pc:docMk/>
            <pc:sldMk cId="2549516124" sldId="2147468712"/>
            <ac:spMk id="28" creationId="{172D1868-4FB7-3522-9C00-B90A58DA94BD}"/>
          </ac:spMkLst>
        </pc:spChg>
        <pc:spChg chg="add del mod">
          <ac:chgData name="Temo Garcia" userId="2cbaa7f4-fdd9-488b-971f-a4ce4b6921e6" providerId="ADAL" clId="{87BE6700-09FD-4649-82CE-8552FDA32F56}" dt="2023-08-15T14:45:03.429" v="444"/>
          <ac:spMkLst>
            <pc:docMk/>
            <pc:sldMk cId="2549516124" sldId="2147468712"/>
            <ac:spMk id="29" creationId="{7AF50F66-996F-BA85-4326-F34A7BB181EF}"/>
          </ac:spMkLst>
        </pc:spChg>
        <pc:spChg chg="add del mod">
          <ac:chgData name="Temo Garcia" userId="2cbaa7f4-fdd9-488b-971f-a4ce4b6921e6" providerId="ADAL" clId="{87BE6700-09FD-4649-82CE-8552FDA32F56}" dt="2023-08-15T14:45:19.543" v="446"/>
          <ac:spMkLst>
            <pc:docMk/>
            <pc:sldMk cId="2549516124" sldId="2147468712"/>
            <ac:spMk id="30" creationId="{610A2470-A351-CBE0-B464-75848CFB0C81}"/>
          </ac:spMkLst>
        </pc:spChg>
        <pc:spChg chg="add mod">
          <ac:chgData name="Temo Garcia" userId="2cbaa7f4-fdd9-488b-971f-a4ce4b6921e6" providerId="ADAL" clId="{87BE6700-09FD-4649-82CE-8552FDA32F56}" dt="2023-08-15T14:59:43.609" v="1759" actId="14100"/>
          <ac:spMkLst>
            <pc:docMk/>
            <pc:sldMk cId="2549516124" sldId="2147468712"/>
            <ac:spMk id="31" creationId="{6CB25412-FFE6-B0AE-3B58-33A1C1ACA9FA}"/>
          </ac:spMkLst>
        </pc:spChg>
        <pc:spChg chg="add mod">
          <ac:chgData name="Temo Garcia" userId="2cbaa7f4-fdd9-488b-971f-a4ce4b6921e6" providerId="ADAL" clId="{87BE6700-09FD-4649-82CE-8552FDA32F56}" dt="2023-08-15T14:46:07.974" v="455" actId="14100"/>
          <ac:spMkLst>
            <pc:docMk/>
            <pc:sldMk cId="2549516124" sldId="2147468712"/>
            <ac:spMk id="32" creationId="{49DECEF4-2ED2-2942-B99F-D0B67E3AB4E5}"/>
          </ac:spMkLst>
        </pc:spChg>
        <pc:spChg chg="add del mod">
          <ac:chgData name="Temo Garcia" userId="2cbaa7f4-fdd9-488b-971f-a4ce4b6921e6" providerId="ADAL" clId="{87BE6700-09FD-4649-82CE-8552FDA32F56}" dt="2023-08-15T14:47:14.174" v="519" actId="21"/>
          <ac:spMkLst>
            <pc:docMk/>
            <pc:sldMk cId="2549516124" sldId="2147468712"/>
            <ac:spMk id="33" creationId="{C479A969-1940-3CFA-C2E7-5E5B237ADAA4}"/>
          </ac:spMkLst>
        </pc:spChg>
        <pc:spChg chg="add mod">
          <ac:chgData name="Temo Garcia" userId="2cbaa7f4-fdd9-488b-971f-a4ce4b6921e6" providerId="ADAL" clId="{87BE6700-09FD-4649-82CE-8552FDA32F56}" dt="2023-08-15T15:01:55.855" v="2114" actId="20577"/>
          <ac:spMkLst>
            <pc:docMk/>
            <pc:sldMk cId="2549516124" sldId="2147468712"/>
            <ac:spMk id="34" creationId="{7AEC7ECD-0D4F-BD4F-30BD-E32FADF12956}"/>
          </ac:spMkLst>
        </pc:spChg>
        <pc:spChg chg="add mod">
          <ac:chgData name="Temo Garcia" userId="2cbaa7f4-fdd9-488b-971f-a4ce4b6921e6" providerId="ADAL" clId="{87BE6700-09FD-4649-82CE-8552FDA32F56}" dt="2023-08-15T14:50:03.595" v="521" actId="1076"/>
          <ac:spMkLst>
            <pc:docMk/>
            <pc:sldMk cId="2549516124" sldId="2147468712"/>
            <ac:spMk id="35" creationId="{8EE7CDFF-94B3-E0DE-161D-375F9DFA7BC9}"/>
          </ac:spMkLst>
        </pc:spChg>
        <pc:spChg chg="add mod">
          <ac:chgData name="Temo Garcia" userId="2cbaa7f4-fdd9-488b-971f-a4ce4b6921e6" providerId="ADAL" clId="{87BE6700-09FD-4649-82CE-8552FDA32F56}" dt="2023-08-15T14:59:28.950" v="1758" actId="20577"/>
          <ac:spMkLst>
            <pc:docMk/>
            <pc:sldMk cId="2549516124" sldId="2147468712"/>
            <ac:spMk id="36" creationId="{46603CAC-52BE-9F79-1FAF-6F6F2686F98D}"/>
          </ac:spMkLst>
        </pc:spChg>
        <pc:spChg chg="add mod">
          <ac:chgData name="Temo Garcia" userId="2cbaa7f4-fdd9-488b-971f-a4ce4b6921e6" providerId="ADAL" clId="{87BE6700-09FD-4649-82CE-8552FDA32F56}" dt="2023-08-15T15:05:39.728" v="2385" actId="20577"/>
          <ac:spMkLst>
            <pc:docMk/>
            <pc:sldMk cId="2549516124" sldId="2147468712"/>
            <ac:spMk id="37" creationId="{E6AD9058-D9D8-5AC4-EC79-4014B7FF2777}"/>
          </ac:spMkLst>
        </pc:spChg>
        <pc:spChg chg="add mod">
          <ac:chgData name="Temo Garcia" userId="2cbaa7f4-fdd9-488b-971f-a4ce4b6921e6" providerId="ADAL" clId="{87BE6700-09FD-4649-82CE-8552FDA32F56}" dt="2023-08-15T14:46:07.974" v="455" actId="14100"/>
          <ac:spMkLst>
            <pc:docMk/>
            <pc:sldMk cId="2549516124" sldId="2147468712"/>
            <ac:spMk id="38" creationId="{FC6538A0-049C-5E91-7686-FE8000B3AAF4}"/>
          </ac:spMkLst>
        </pc:spChg>
        <pc:spChg chg="add mod">
          <ac:chgData name="Temo Garcia" userId="2cbaa7f4-fdd9-488b-971f-a4ce4b6921e6" providerId="ADAL" clId="{87BE6700-09FD-4649-82CE-8552FDA32F56}" dt="2023-08-15T14:59:43.609" v="1759" actId="14100"/>
          <ac:spMkLst>
            <pc:docMk/>
            <pc:sldMk cId="2549516124" sldId="2147468712"/>
            <ac:spMk id="39" creationId="{2C5D23C4-C9D6-3510-EB5D-15331685E652}"/>
          </ac:spMkLst>
        </pc:spChg>
        <pc:spChg chg="add mod">
          <ac:chgData name="Temo Garcia" userId="2cbaa7f4-fdd9-488b-971f-a4ce4b6921e6" providerId="ADAL" clId="{87BE6700-09FD-4649-82CE-8552FDA32F56}" dt="2023-08-15T14:46:07.974" v="455" actId="14100"/>
          <ac:spMkLst>
            <pc:docMk/>
            <pc:sldMk cId="2549516124" sldId="2147468712"/>
            <ac:spMk id="40" creationId="{D2EB4AC3-2CBA-1CDB-A40C-82145449C21B}"/>
          </ac:spMkLst>
        </pc:spChg>
        <pc:picChg chg="del">
          <ac:chgData name="Temo Garcia" userId="2cbaa7f4-fdd9-488b-971f-a4ce4b6921e6" providerId="ADAL" clId="{87BE6700-09FD-4649-82CE-8552FDA32F56}" dt="2023-08-15T14:42:53.170" v="417" actId="478"/>
          <ac:picMkLst>
            <pc:docMk/>
            <pc:sldMk cId="2549516124" sldId="2147468712"/>
            <ac:picMk id="16" creationId="{FCA9A3D5-521B-9FD9-0792-938EE1025B7A}"/>
          </ac:picMkLst>
        </pc:picChg>
        <pc:picChg chg="del">
          <ac:chgData name="Temo Garcia" userId="2cbaa7f4-fdd9-488b-971f-a4ce4b6921e6" providerId="ADAL" clId="{87BE6700-09FD-4649-82CE-8552FDA32F56}" dt="2023-08-15T14:42:53.170" v="417" actId="478"/>
          <ac:picMkLst>
            <pc:docMk/>
            <pc:sldMk cId="2549516124" sldId="2147468712"/>
            <ac:picMk id="17" creationId="{EFBE4018-8BDC-CC9E-B352-1693B37C0598}"/>
          </ac:picMkLst>
        </pc:picChg>
        <pc:picChg chg="del">
          <ac:chgData name="Temo Garcia" userId="2cbaa7f4-fdd9-488b-971f-a4ce4b6921e6" providerId="ADAL" clId="{87BE6700-09FD-4649-82CE-8552FDA32F56}" dt="2023-08-15T14:42:53.170" v="417" actId="478"/>
          <ac:picMkLst>
            <pc:docMk/>
            <pc:sldMk cId="2549516124" sldId="2147468712"/>
            <ac:picMk id="18" creationId="{02B3B2C5-7BF0-AAF3-32DD-7CA6662058AD}"/>
          </ac:picMkLst>
        </pc:picChg>
        <pc:picChg chg="del">
          <ac:chgData name="Temo Garcia" userId="2cbaa7f4-fdd9-488b-971f-a4ce4b6921e6" providerId="ADAL" clId="{87BE6700-09FD-4649-82CE-8552FDA32F56}" dt="2023-08-15T14:42:53.170" v="417" actId="478"/>
          <ac:picMkLst>
            <pc:docMk/>
            <pc:sldMk cId="2549516124" sldId="2147468712"/>
            <ac:picMk id="19" creationId="{96B495A2-0A04-5CE2-6867-7013F7F56E0A}"/>
          </ac:picMkLst>
        </pc:picChg>
      </pc:sldChg>
      <pc:sldChg chg="modSp del mod">
        <pc:chgData name="Temo Garcia" userId="2cbaa7f4-fdd9-488b-971f-a4ce4b6921e6" providerId="ADAL" clId="{87BE6700-09FD-4649-82CE-8552FDA32F56}" dt="2023-08-15T14:33:49.201" v="385"/>
        <pc:sldMkLst>
          <pc:docMk/>
          <pc:sldMk cId="2375869609" sldId="2147472423"/>
        </pc:sldMkLst>
        <pc:spChg chg="mod">
          <ac:chgData name="Temo Garcia" userId="2cbaa7f4-fdd9-488b-971f-a4ce4b6921e6" providerId="ADAL" clId="{87BE6700-09FD-4649-82CE-8552FDA32F56}" dt="2023-08-15T14:33:49.201" v="385"/>
          <ac:spMkLst>
            <pc:docMk/>
            <pc:sldMk cId="2375869609" sldId="2147472423"/>
            <ac:spMk id="5" creationId="{842CE8C7-A9AD-F44E-94E6-F0DC95E259B0}"/>
          </ac:spMkLst>
        </pc:spChg>
      </pc:sldChg>
      <pc:sldChg chg="modSp del mod">
        <pc:chgData name="Temo Garcia" userId="2cbaa7f4-fdd9-488b-971f-a4ce4b6921e6" providerId="ADAL" clId="{87BE6700-09FD-4649-82CE-8552FDA32F56}" dt="2023-08-15T14:22:53.545" v="313" actId="2696"/>
        <pc:sldMkLst>
          <pc:docMk/>
          <pc:sldMk cId="2580979835" sldId="2147472753"/>
        </pc:sldMkLst>
        <pc:spChg chg="mod">
          <ac:chgData name="Temo Garcia" userId="2cbaa7f4-fdd9-488b-971f-a4ce4b6921e6" providerId="ADAL" clId="{87BE6700-09FD-4649-82CE-8552FDA32F56}" dt="2023-08-15T14:20:44.016" v="287" actId="1076"/>
          <ac:spMkLst>
            <pc:docMk/>
            <pc:sldMk cId="2580979835" sldId="2147472753"/>
            <ac:spMk id="4" creationId="{CDE7C45A-669A-2645-9EAF-1A99DC1E6732}"/>
          </ac:spMkLst>
        </pc:spChg>
      </pc:sldChg>
      <pc:sldChg chg="delSp del mod">
        <pc:chgData name="Temo Garcia" userId="2cbaa7f4-fdd9-488b-971f-a4ce4b6921e6" providerId="ADAL" clId="{87BE6700-09FD-4649-82CE-8552FDA32F56}" dt="2023-08-15T14:16:02.344" v="214" actId="2696"/>
        <pc:sldMkLst>
          <pc:docMk/>
          <pc:sldMk cId="720618302" sldId="2147472769"/>
        </pc:sldMkLst>
        <pc:spChg chg="del">
          <ac:chgData name="Temo Garcia" userId="2cbaa7f4-fdd9-488b-971f-a4ce4b6921e6" providerId="ADAL" clId="{87BE6700-09FD-4649-82CE-8552FDA32F56}" dt="2023-08-15T14:14:40.124" v="165" actId="21"/>
          <ac:spMkLst>
            <pc:docMk/>
            <pc:sldMk cId="720618302" sldId="2147472769"/>
            <ac:spMk id="2" creationId="{9D363A9E-8357-5315-5177-73CEB4ECF2E1}"/>
          </ac:spMkLst>
        </pc:spChg>
      </pc:sldChg>
      <pc:sldMasterChg chg="del delSldLayout">
        <pc:chgData name="Temo Garcia" userId="2cbaa7f4-fdd9-488b-971f-a4ce4b6921e6" providerId="ADAL" clId="{87BE6700-09FD-4649-82CE-8552FDA32F56}" dt="2023-08-15T14:16:02.344" v="214" actId="2696"/>
        <pc:sldMasterMkLst>
          <pc:docMk/>
          <pc:sldMasterMk cId="940089985" sldId="2147483672"/>
        </pc:sldMasterMkLst>
        <pc:sldLayoutChg chg="del">
          <pc:chgData name="Temo Garcia" userId="2cbaa7f4-fdd9-488b-971f-a4ce4b6921e6" providerId="ADAL" clId="{87BE6700-09FD-4649-82CE-8552FDA32F56}" dt="2023-08-15T14:16:02.344" v="214" actId="2696"/>
          <pc:sldLayoutMkLst>
            <pc:docMk/>
            <pc:sldMasterMk cId="940089985" sldId="2147483672"/>
            <pc:sldLayoutMk cId="266293991" sldId="2147483673"/>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89122164" sldId="2147483674"/>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228661997" sldId="2147483675"/>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548019787" sldId="2147483676"/>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25910242" sldId="2147483677"/>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011130873" sldId="2147483678"/>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128087254" sldId="2147483679"/>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772886304" sldId="2147483680"/>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708931902" sldId="2147483681"/>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724662778" sldId="2147483682"/>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840387463" sldId="2147483683"/>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419996559" sldId="2147483684"/>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959107271" sldId="2147483685"/>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072372322" sldId="2147483686"/>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197991537" sldId="2147483687"/>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134817390" sldId="2147483688"/>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512869073" sldId="2147483689"/>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860164323" sldId="2147483690"/>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890054797" sldId="2147483691"/>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198490206" sldId="2147483692"/>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286235970" sldId="2147483693"/>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610053197" sldId="2147483694"/>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813357195" sldId="2147483695"/>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828408443" sldId="2147483696"/>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96885476" sldId="2147483697"/>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102770162" sldId="2147483698"/>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92461716" sldId="2147483699"/>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196722781" sldId="2147483700"/>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272373949" sldId="2147483701"/>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3466174142" sldId="2147483702"/>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114229861" sldId="2147483703"/>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470924121" sldId="2147483704"/>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445904809" sldId="2147483705"/>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776448355" sldId="2147483706"/>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764153017" sldId="2147483707"/>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748843396" sldId="2147483708"/>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2439231427" sldId="2147483709"/>
          </pc:sldLayoutMkLst>
        </pc:sldLayoutChg>
        <pc:sldLayoutChg chg="del">
          <pc:chgData name="Temo Garcia" userId="2cbaa7f4-fdd9-488b-971f-a4ce4b6921e6" providerId="ADAL" clId="{87BE6700-09FD-4649-82CE-8552FDA32F56}" dt="2023-08-15T14:16:02.344" v="214" actId="2696"/>
          <pc:sldLayoutMkLst>
            <pc:docMk/>
            <pc:sldMasterMk cId="940089985" sldId="2147483672"/>
            <pc:sldLayoutMk cId="1220970328" sldId="2147483710"/>
          </pc:sldLayoutMkLst>
        </pc:sldLayoutChg>
      </pc:sldMasterChg>
      <pc:sldMasterChg chg="del delSldLayout">
        <pc:chgData name="Temo Garcia" userId="2cbaa7f4-fdd9-488b-971f-a4ce4b6921e6" providerId="ADAL" clId="{87BE6700-09FD-4649-82CE-8552FDA32F56}" dt="2023-08-15T14:32:01.798" v="382" actId="2696"/>
        <pc:sldMasterMkLst>
          <pc:docMk/>
          <pc:sldMasterMk cId="2654293402" sldId="2147483672"/>
        </pc:sldMasterMkLst>
        <pc:sldLayoutChg chg="del">
          <pc:chgData name="Temo Garcia" userId="2cbaa7f4-fdd9-488b-971f-a4ce4b6921e6" providerId="ADAL" clId="{87BE6700-09FD-4649-82CE-8552FDA32F56}" dt="2023-08-15T14:32:01.798" v="382" actId="2696"/>
          <pc:sldLayoutMkLst>
            <pc:docMk/>
            <pc:sldMasterMk cId="2654293402" sldId="2147483672"/>
            <pc:sldLayoutMk cId="4279282724" sldId="214748367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856252706" sldId="214748367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7900181" sldId="214748367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812107877" sldId="214748367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42172245" sldId="214748367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474253952" sldId="214748367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95287337" sldId="214748367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29601507" sldId="214748368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75007267" sldId="214748368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657580931" sldId="214748368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720179815" sldId="214748368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864005329" sldId="214748368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993383710" sldId="214748368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970802943" sldId="214748368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69751179" sldId="214748368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388570738" sldId="214748368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551464411" sldId="214748368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528907389" sldId="214748369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17384334" sldId="214748369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18930138" sldId="214748369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415276621" sldId="214748369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276783830" sldId="214748369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604811538" sldId="214748369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441092147" sldId="214748369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392587820" sldId="214748369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212641947" sldId="214748369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852958202" sldId="214748369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546726590" sldId="214748370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788788415" sldId="214748370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758880069" sldId="214748370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180221476" sldId="214748370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016131647" sldId="214748370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467332208" sldId="214748370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66359503" sldId="214748370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276251843" sldId="214748370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09091015" sldId="214748370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213357423" sldId="214748370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201930404" sldId="214748371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258752823" sldId="214748371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322631699" sldId="214748371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613525608" sldId="214748371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696315573" sldId="214748371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72023686" sldId="214748371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368033627" sldId="214748371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957609426" sldId="214748371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212713883" sldId="214748371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98976021" sldId="214748371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33389882" sldId="214748372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231077770" sldId="214748372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240284028" sldId="214748372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544397877" sldId="214748372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696754939" sldId="214748372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074484026" sldId="214748372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020970896" sldId="214748372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424998153" sldId="214748372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41470065" sldId="214748372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817897202" sldId="214748372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186571297" sldId="214748373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555762894" sldId="214748373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251229717" sldId="214748373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802386789" sldId="214748373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745620983" sldId="214748373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700430098" sldId="214748373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335173980" sldId="214748373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352523801" sldId="214748373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031119874" sldId="214748373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94056159" sldId="214748373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66358896" sldId="214748374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696059038" sldId="214748374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107022172" sldId="214748374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77180522" sldId="214748374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756235485" sldId="214748374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375236634" sldId="214748374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110404397" sldId="214748374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076700601" sldId="214748374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483927361" sldId="214748374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247696509" sldId="214748374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158545631" sldId="214748375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925905444" sldId="214748375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900896270" sldId="214748375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853846995" sldId="214748375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85342546" sldId="214748375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30862606" sldId="214748375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132770000" sldId="214748375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997563198" sldId="214748375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722128109" sldId="214748375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868405951" sldId="214748375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4152059267" sldId="214748376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3938259086" sldId="214748376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904242420" sldId="2147483762"/>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046454334" sldId="2147483763"/>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075864566" sldId="2147483764"/>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590887228" sldId="2147483765"/>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753591177" sldId="2147483766"/>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325455579" sldId="2147483767"/>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817138786" sldId="2147483768"/>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634661190" sldId="2147483769"/>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525038099" sldId="2147483770"/>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2554792558" sldId="2147483771"/>
          </pc:sldLayoutMkLst>
        </pc:sldLayoutChg>
        <pc:sldLayoutChg chg="del">
          <pc:chgData name="Temo Garcia" userId="2cbaa7f4-fdd9-488b-971f-a4ce4b6921e6" providerId="ADAL" clId="{87BE6700-09FD-4649-82CE-8552FDA32F56}" dt="2023-08-15T14:32:01.798" v="382" actId="2696"/>
          <pc:sldLayoutMkLst>
            <pc:docMk/>
            <pc:sldMasterMk cId="2654293402" sldId="2147483672"/>
            <pc:sldLayoutMk cId="100220894" sldId="2147483772"/>
          </pc:sldLayoutMkLst>
        </pc:sldLayoutChg>
      </pc:sldMasterChg>
      <pc:sldMasterChg chg="del delSldLayout">
        <pc:chgData name="Temo Garcia" userId="2cbaa7f4-fdd9-488b-971f-a4ce4b6921e6" providerId="ADAL" clId="{87BE6700-09FD-4649-82CE-8552FDA32F56}" dt="2023-08-15T14:19:21.144" v="243" actId="2696"/>
        <pc:sldMasterMkLst>
          <pc:docMk/>
          <pc:sldMasterMk cId="3868062949" sldId="2147483672"/>
        </pc:sldMasterMkLst>
        <pc:sldLayoutChg chg="del">
          <pc:chgData name="Temo Garcia" userId="2cbaa7f4-fdd9-488b-971f-a4ce4b6921e6" providerId="ADAL" clId="{87BE6700-09FD-4649-82CE-8552FDA32F56}" dt="2023-08-15T14:19:21.144" v="243" actId="2696"/>
          <pc:sldLayoutMkLst>
            <pc:docMk/>
            <pc:sldMasterMk cId="3868062949" sldId="2147483672"/>
            <pc:sldLayoutMk cId="1053650575" sldId="214748367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527930297" sldId="214748367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605314744" sldId="214748367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065259117" sldId="214748367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06340923" sldId="214748367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491926970" sldId="214748367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7833519" sldId="214748367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947346135" sldId="214748368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514670179" sldId="214748368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698557626" sldId="214748368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327371326" sldId="214748368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2525963" sldId="214748368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054333936" sldId="214748368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710088474" sldId="214748368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33155054" sldId="214748368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401635731" sldId="214748368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557213683" sldId="214748368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4047191653" sldId="214748369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914575602" sldId="214748369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752719956" sldId="214748369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165947417" sldId="214748369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786730800" sldId="214748369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659675379" sldId="214748369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782150359" sldId="214748369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65449423" sldId="214748369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66295306" sldId="214748369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447810930" sldId="214748369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449386494" sldId="214748370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89296525" sldId="214748370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304947782" sldId="214748370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714763566" sldId="214748370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453398261" sldId="214748370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310118064" sldId="214748370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999023769" sldId="214748370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964955160" sldId="214748370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947122784" sldId="214748370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885131833" sldId="214748370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222820092" sldId="214748371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620504250" sldId="214748371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761377774" sldId="214748371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987896018" sldId="214748371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874554467" sldId="214748371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009643605" sldId="214748371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435309917" sldId="214748371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314829658" sldId="214748371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34452350" sldId="214748371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70358420" sldId="214748371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27372844" sldId="214748372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041712589" sldId="214748372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908696476" sldId="214748372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188292225" sldId="214748372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19621958" sldId="214748372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29071987" sldId="214748372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990925754" sldId="214748372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395288611" sldId="214748372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714744379" sldId="214748372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267224673" sldId="214748372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0179300" sldId="214748373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39952197" sldId="214748373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369492261" sldId="214748373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767441300" sldId="214748373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859467424" sldId="214748373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78944854" sldId="214748373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897940521" sldId="214748373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85640366" sldId="214748373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0489345" sldId="214748373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23635312" sldId="214748373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003221144" sldId="214748374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064955356" sldId="214748374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698566157" sldId="214748374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791815473" sldId="214748374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514433106" sldId="214748374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614946409" sldId="214748374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10235999" sldId="214748374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680516307" sldId="214748374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476352256" sldId="214748374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665254227" sldId="214748374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600264278" sldId="214748375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02933301" sldId="214748375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259247720" sldId="214748375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779225750" sldId="214748375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942853479" sldId="214748375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4260742688" sldId="214748375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903984549" sldId="214748375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479502431" sldId="214748375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05769218" sldId="214748375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845294673" sldId="214748375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236415624" sldId="214748376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296999409" sldId="214748376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882305606" sldId="2147483762"/>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2610193941" sldId="2147483763"/>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541854491" sldId="2147483764"/>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702603539" sldId="2147483765"/>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56524508" sldId="2147483766"/>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3180522994" sldId="2147483767"/>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070361071" sldId="2147483768"/>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773791510" sldId="2147483769"/>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836174699" sldId="2147483770"/>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456172134" sldId="2147483771"/>
          </pc:sldLayoutMkLst>
        </pc:sldLayoutChg>
        <pc:sldLayoutChg chg="del">
          <pc:chgData name="Temo Garcia" userId="2cbaa7f4-fdd9-488b-971f-a4ce4b6921e6" providerId="ADAL" clId="{87BE6700-09FD-4649-82CE-8552FDA32F56}" dt="2023-08-15T14:19:21.144" v="243" actId="2696"/>
          <pc:sldLayoutMkLst>
            <pc:docMk/>
            <pc:sldMasterMk cId="3868062949" sldId="2147483672"/>
            <pc:sldLayoutMk cId="1127293534" sldId="2147483772"/>
          </pc:sldLayoutMkLst>
        </pc:sldLayoutChg>
      </pc:sldMasterChg>
      <pc:sldMasterChg chg="del delSldLayout">
        <pc:chgData name="Temo Garcia" userId="2cbaa7f4-fdd9-488b-971f-a4ce4b6921e6" providerId="ADAL" clId="{87BE6700-09FD-4649-82CE-8552FDA32F56}" dt="2023-08-15T14:45:42.799" v="449" actId="2696"/>
        <pc:sldMasterMkLst>
          <pc:docMk/>
          <pc:sldMasterMk cId="3929382906" sldId="2147483672"/>
        </pc:sldMasterMkLst>
        <pc:sldLayoutChg chg="del">
          <pc:chgData name="Temo Garcia" userId="2cbaa7f4-fdd9-488b-971f-a4ce4b6921e6" providerId="ADAL" clId="{87BE6700-09FD-4649-82CE-8552FDA32F56}" dt="2023-08-15T14:45:42.799" v="449" actId="2696"/>
          <pc:sldLayoutMkLst>
            <pc:docMk/>
            <pc:sldMasterMk cId="3929382906" sldId="2147483672"/>
            <pc:sldLayoutMk cId="1143608978" sldId="2147483673"/>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367382786" sldId="2147483674"/>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120858145" sldId="2147483675"/>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884006469" sldId="2147483676"/>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776760014" sldId="2147483677"/>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651294416" sldId="2147483678"/>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853493209" sldId="2147483679"/>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871241420" sldId="2147483680"/>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371853512" sldId="2147483681"/>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4257120994" sldId="2147483682"/>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005409245" sldId="2147483683"/>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449352019" sldId="2147483684"/>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823474590" sldId="2147483685"/>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857250734" sldId="2147483686"/>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398381960" sldId="2147483687"/>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251280389" sldId="2147483688"/>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974130548" sldId="2147483689"/>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764600805" sldId="2147483690"/>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093884677" sldId="2147483691"/>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440060457" sldId="2147483692"/>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643950362" sldId="2147483693"/>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4003968197" sldId="2147483694"/>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420272541" sldId="2147483695"/>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461944911" sldId="2147483696"/>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990182574" sldId="2147483697"/>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121817649" sldId="2147483698"/>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320774543" sldId="2147483699"/>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592838444" sldId="2147483700"/>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664555036" sldId="2147483701"/>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2193505828" sldId="2147483702"/>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872902948" sldId="2147483703"/>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3200724673" sldId="2147483704"/>
          </pc:sldLayoutMkLst>
        </pc:sldLayoutChg>
        <pc:sldLayoutChg chg="del">
          <pc:chgData name="Temo Garcia" userId="2cbaa7f4-fdd9-488b-971f-a4ce4b6921e6" providerId="ADAL" clId="{87BE6700-09FD-4649-82CE-8552FDA32F56}" dt="2023-08-15T14:45:42.799" v="449" actId="2696"/>
          <pc:sldLayoutMkLst>
            <pc:docMk/>
            <pc:sldMasterMk cId="3929382906" sldId="2147483672"/>
            <pc:sldLayoutMk cId="1801511569" sldId="2147483705"/>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one.aon.net/sites/FIRA/Cyber/Data%20&amp;%20Analytics/RBS%20Data/2023.07.02/20230702_cleaned_ST_v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170131641301859E-2"/>
          <c:y val="2.2299570826728905E-2"/>
          <c:w val="0.90237044626087515"/>
          <c:h val="0.84339535280563704"/>
        </c:manualLayout>
      </c:layout>
      <c:lineChart>
        <c:grouping val="standard"/>
        <c:varyColors val="0"/>
        <c:ser>
          <c:idx val="0"/>
          <c:order val="0"/>
          <c:tx>
            <c:strRef>
              <c:f>'Frequency Summary'!$U$38</c:f>
              <c:strCache>
                <c:ptCount val="1"/>
                <c:pt idx="0">
                  <c:v>Non-Ransomware Data Breach / Privacy</c:v>
                </c:pt>
              </c:strCache>
            </c:strRef>
          </c:tx>
          <c:spPr>
            <a:ln w="76200"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Helvetica Now Text" panose="020B05040302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'Frequency Summary'!$P$43:$P$60</c:f>
              <c:strCache>
                <c:ptCount val="18"/>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pt idx="16">
                  <c:v>2023-Q1</c:v>
                </c:pt>
                <c:pt idx="17">
                  <c:v>2023-Q2</c:v>
                </c:pt>
              </c:strCache>
            </c:strRef>
          </c:cat>
          <c:val>
            <c:numRef>
              <c:f>'Frequency Summary'!$U$43:$U$60</c:f>
              <c:numCache>
                <c:formatCode>0%</c:formatCode>
                <c:ptCount val="18"/>
                <c:pt idx="0">
                  <c:v>0</c:v>
                </c:pt>
                <c:pt idx="1">
                  <c:v>-0.54130943102104445</c:v>
                </c:pt>
                <c:pt idx="2">
                  <c:v>-0.45245518316445832</c:v>
                </c:pt>
                <c:pt idx="3">
                  <c:v>-0.52338269680436478</c:v>
                </c:pt>
                <c:pt idx="4">
                  <c:v>-0.57326578332034295</c:v>
                </c:pt>
                <c:pt idx="5">
                  <c:v>-0.73421667965705373</c:v>
                </c:pt>
                <c:pt idx="6">
                  <c:v>-0.72252533125487139</c:v>
                </c:pt>
                <c:pt idx="7">
                  <c:v>-0.7466874512860483</c:v>
                </c:pt>
                <c:pt idx="8">
                  <c:v>-0.70966484801247076</c:v>
                </c:pt>
                <c:pt idx="9">
                  <c:v>-0.67653936087295397</c:v>
                </c:pt>
                <c:pt idx="10">
                  <c:v>-0.71590023382696799</c:v>
                </c:pt>
                <c:pt idx="11">
                  <c:v>-0.70420888542478566</c:v>
                </c:pt>
                <c:pt idx="12">
                  <c:v>-0.71590023382696799</c:v>
                </c:pt>
                <c:pt idx="13">
                  <c:v>-0.71356196414653161</c:v>
                </c:pt>
                <c:pt idx="14">
                  <c:v>-0.71862821512081054</c:v>
                </c:pt>
                <c:pt idx="15">
                  <c:v>-0.75019485580670309</c:v>
                </c:pt>
                <c:pt idx="16">
                  <c:v>-0.74279033515198756</c:v>
                </c:pt>
                <c:pt idx="17">
                  <c:v>-0.72603273577552607</c:v>
                </c:pt>
              </c:numCache>
            </c:numRef>
          </c:val>
          <c:smooth val="0"/>
          <c:extLst>
            <c:ext xmlns:c16="http://schemas.microsoft.com/office/drawing/2014/chart" uri="{C3380CC4-5D6E-409C-BE32-E72D297353CC}">
              <c16:uniqueId val="{00000000-2137-47B6-A395-889BB921C3B8}"/>
            </c:ext>
          </c:extLst>
        </c:ser>
        <c:ser>
          <c:idx val="1"/>
          <c:order val="1"/>
          <c:tx>
            <c:strRef>
              <c:f>'Frequency Summary'!$V$38</c:f>
              <c:strCache>
                <c:ptCount val="1"/>
                <c:pt idx="0">
                  <c:v>Ransomware</c:v>
                </c:pt>
              </c:strCache>
            </c:strRef>
          </c:tx>
          <c:spPr>
            <a:ln w="76200" cap="rnd">
              <a:solidFill>
                <a:schemeClr val="accent1"/>
              </a:solidFill>
              <a:round/>
            </a:ln>
            <a:effectLst/>
          </c:spPr>
          <c:marker>
            <c:symbol val="none"/>
          </c:marker>
          <c:dLbls>
            <c:dLbl>
              <c:idx val="8"/>
              <c:layout>
                <c:manualLayout>
                  <c:x val="-3.0340444262380958E-2"/>
                  <c:y val="-6.25299135011448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137-47B6-A395-889BB921C3B8}"/>
                </c:ext>
              </c:extLst>
            </c:dLbl>
            <c:dLbl>
              <c:idx val="12"/>
              <c:layout>
                <c:manualLayout>
                  <c:x val="-3.0340444262381021E-2"/>
                  <c:y val="-6.09572295599692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137-47B6-A395-889BB921C3B8}"/>
                </c:ext>
              </c:extLst>
            </c:dLbl>
            <c:dLbl>
              <c:idx val="16"/>
              <c:layout>
                <c:manualLayout>
                  <c:x val="-3.7356581793040237E-2"/>
                  <c:y val="-4.68030740893881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137-47B6-A395-889BB921C3B8}"/>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Helvetica Now Text" panose="020B050403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'Frequency Summary'!$P$43:$P$60</c:f>
              <c:strCache>
                <c:ptCount val="18"/>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pt idx="16">
                  <c:v>2023-Q1</c:v>
                </c:pt>
                <c:pt idx="17">
                  <c:v>2023-Q2</c:v>
                </c:pt>
              </c:strCache>
            </c:strRef>
          </c:cat>
          <c:val>
            <c:numRef>
              <c:f>'Frequency Summary'!$V$43:$V$60</c:f>
              <c:numCache>
                <c:formatCode>0%</c:formatCode>
                <c:ptCount val="18"/>
                <c:pt idx="0">
                  <c:v>0</c:v>
                </c:pt>
                <c:pt idx="1">
                  <c:v>0.5</c:v>
                </c:pt>
                <c:pt idx="2">
                  <c:v>1.2291666666666665</c:v>
                </c:pt>
                <c:pt idx="3">
                  <c:v>1.5416666666666665</c:v>
                </c:pt>
                <c:pt idx="4">
                  <c:v>2.8125</c:v>
                </c:pt>
                <c:pt idx="5">
                  <c:v>2.5625</c:v>
                </c:pt>
                <c:pt idx="6">
                  <c:v>2.8541666666666665</c:v>
                </c:pt>
                <c:pt idx="7">
                  <c:v>4.875</c:v>
                </c:pt>
                <c:pt idx="8">
                  <c:v>3.729166666666667</c:v>
                </c:pt>
                <c:pt idx="9">
                  <c:v>5.479166666666667</c:v>
                </c:pt>
                <c:pt idx="10">
                  <c:v>4.666666666666667</c:v>
                </c:pt>
                <c:pt idx="11">
                  <c:v>4.125</c:v>
                </c:pt>
                <c:pt idx="12">
                  <c:v>2.9166666666666665</c:v>
                </c:pt>
                <c:pt idx="13">
                  <c:v>3.020833333333333</c:v>
                </c:pt>
                <c:pt idx="14">
                  <c:v>3.020833333333333</c:v>
                </c:pt>
                <c:pt idx="15">
                  <c:v>3.3125</c:v>
                </c:pt>
                <c:pt idx="16">
                  <c:v>5.375</c:v>
                </c:pt>
                <c:pt idx="17">
                  <c:v>10.104166666666666</c:v>
                </c:pt>
              </c:numCache>
            </c:numRef>
          </c:val>
          <c:smooth val="0"/>
          <c:extLst>
            <c:ext xmlns:c16="http://schemas.microsoft.com/office/drawing/2014/chart" uri="{C3380CC4-5D6E-409C-BE32-E72D297353CC}">
              <c16:uniqueId val="{00000004-2137-47B6-A395-889BB921C3B8}"/>
            </c:ext>
          </c:extLst>
        </c:ser>
        <c:dLbls>
          <c:showLegendKey val="0"/>
          <c:showVal val="0"/>
          <c:showCatName val="0"/>
          <c:showSerName val="0"/>
          <c:showPercent val="0"/>
          <c:showBubbleSize val="0"/>
        </c:dLbls>
        <c:smooth val="0"/>
        <c:axId val="1543807263"/>
        <c:axId val="1543806847"/>
      </c:lineChart>
      <c:catAx>
        <c:axId val="154380726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Helvetica Now Text" panose="020B0504030202020204" pitchFamily="34" charset="0"/>
                <a:ea typeface="+mn-ea"/>
                <a:cs typeface="+mn-cs"/>
              </a:defRPr>
            </a:pPr>
            <a:endParaRPr lang="en-US"/>
          </a:p>
        </c:txPr>
        <c:crossAx val="1543806847"/>
        <c:crosses val="autoZero"/>
        <c:auto val="1"/>
        <c:lblAlgn val="ctr"/>
        <c:lblOffset val="100"/>
        <c:noMultiLvlLbl val="0"/>
      </c:catAx>
      <c:valAx>
        <c:axId val="15438068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Helvetica Now Text" panose="020B0504030202020204" pitchFamily="34" charset="0"/>
                <a:ea typeface="+mn-ea"/>
                <a:cs typeface="+mn-cs"/>
              </a:defRPr>
            </a:pPr>
            <a:endParaRPr lang="en-US"/>
          </a:p>
        </c:txPr>
        <c:crossAx val="1543807263"/>
        <c:crosses val="autoZero"/>
        <c:crossBetween val="between"/>
      </c:valAx>
      <c:spPr>
        <a:noFill/>
        <a:ln>
          <a:noFill/>
        </a:ln>
        <a:effectLst/>
      </c:spPr>
    </c:plotArea>
    <c:legend>
      <c:legendPos val="b"/>
      <c:layout>
        <c:manualLayout>
          <c:xMode val="edge"/>
          <c:yMode val="edge"/>
          <c:x val="0.12364733909531327"/>
          <c:y val="6.094100738703271E-2"/>
          <c:w val="0.35892453384464579"/>
          <c:h val="0.14013555049572357"/>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Helvetica Now Text" panose="020B050403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solidFill>
            <a:sysClr val="windowText" lastClr="000000"/>
          </a:solidFill>
          <a:latin typeface="Helvetica Now Text" panose="020B050403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2E6A0-B826-4A5E-89F9-0FB81DEE6058}" type="datetimeFigureOut">
              <a:rPr lang="en-US" smtClean="0"/>
              <a:t>8/15/2023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04AC3F-D8FE-4C46-A2C2-41300F1C70C9}" type="slidenum">
              <a:rPr lang="en-US" smtClean="0"/>
              <a:t>‹#›</a:t>
            </a:fld>
            <a:endParaRPr lang="en-US"/>
          </a:p>
        </p:txBody>
      </p:sp>
    </p:spTree>
    <p:extLst>
      <p:ext uri="{BB962C8B-B14F-4D97-AF65-F5344CB8AC3E}">
        <p14:creationId xmlns:p14="http://schemas.microsoft.com/office/powerpoint/2010/main" val="395379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04AC3F-D8FE-4C46-A2C2-41300F1C70C9}" type="slidenum">
              <a:rPr lang="en-US" smtClean="0"/>
              <a:t>3</a:t>
            </a:fld>
            <a:endParaRPr lang="en-US"/>
          </a:p>
        </p:txBody>
      </p:sp>
    </p:spTree>
    <p:extLst>
      <p:ext uri="{BB962C8B-B14F-4D97-AF65-F5344CB8AC3E}">
        <p14:creationId xmlns:p14="http://schemas.microsoft.com/office/powerpoint/2010/main" val="264592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202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04AC3F-D8FE-4C46-A2C2-41300F1C70C9}" type="slidenum">
              <a:rPr lang="en-US" smtClean="0"/>
              <a:t>5</a:t>
            </a:fld>
            <a:endParaRPr lang="en-US"/>
          </a:p>
        </p:txBody>
      </p:sp>
    </p:spTree>
    <p:extLst>
      <p:ext uri="{BB962C8B-B14F-4D97-AF65-F5344CB8AC3E}">
        <p14:creationId xmlns:p14="http://schemas.microsoft.com/office/powerpoint/2010/main" val="137690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302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04AC3F-D8FE-4C46-A2C2-41300F1C70C9}" type="slidenum">
              <a:rPr lang="en-US" smtClean="0"/>
              <a:t>8</a:t>
            </a:fld>
            <a:endParaRPr lang="en-US"/>
          </a:p>
        </p:txBody>
      </p:sp>
    </p:spTree>
    <p:extLst>
      <p:ext uri="{BB962C8B-B14F-4D97-AF65-F5344CB8AC3E}">
        <p14:creationId xmlns:p14="http://schemas.microsoft.com/office/powerpoint/2010/main" val="2542505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9796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629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94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4AC3F-D8FE-4C46-A2C2-41300F1C70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385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14313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46672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00227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D9308-2EF7-9E42-8310-8DBF6E6BD181}"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53806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DD9308-2EF7-9E42-8310-8DBF6E6BD181}"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276099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DD9308-2EF7-9E42-8310-8DBF6E6BD181}"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13086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DD9308-2EF7-9E42-8310-8DBF6E6BD181}" type="datetimeFigureOut">
              <a:rPr lang="en-US" smtClean="0"/>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208237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DD9308-2EF7-9E42-8310-8DBF6E6BD181}" type="datetimeFigureOut">
              <a:rPr lang="en-US" smtClean="0"/>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42510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D9308-2EF7-9E42-8310-8DBF6E6BD181}" type="datetimeFigureOut">
              <a:rPr lang="en-US" smtClean="0"/>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07885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DD9308-2EF7-9E42-8310-8DBF6E6BD181}"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65739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DD9308-2EF7-9E42-8310-8DBF6E6BD181}"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2956A-57BA-1E41-A8BE-6568AB4F7849}" type="slidenum">
              <a:rPr lang="en-US" smtClean="0"/>
              <a:t>‹#›</a:t>
            </a:fld>
            <a:endParaRPr lang="en-US"/>
          </a:p>
        </p:txBody>
      </p:sp>
    </p:spTree>
    <p:extLst>
      <p:ext uri="{BB962C8B-B14F-4D97-AF65-F5344CB8AC3E}">
        <p14:creationId xmlns:p14="http://schemas.microsoft.com/office/powerpoint/2010/main" val="391215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D9308-2EF7-9E42-8310-8DBF6E6BD181}" type="datetimeFigureOut">
              <a:rPr lang="en-US" smtClean="0"/>
              <a:t>8/15/2023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2956A-57BA-1E41-A8BE-6568AB4F7849}" type="slidenum">
              <a:rPr lang="en-US" smtClean="0"/>
              <a:t>‹#›</a:t>
            </a:fld>
            <a:endParaRPr lang="en-US"/>
          </a:p>
        </p:txBody>
      </p:sp>
    </p:spTree>
    <p:extLst>
      <p:ext uri="{BB962C8B-B14F-4D97-AF65-F5344CB8AC3E}">
        <p14:creationId xmlns:p14="http://schemas.microsoft.com/office/powerpoint/2010/main" val="12327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8.png"/><Relationship Id="rId7" Type="http://schemas.openxmlformats.org/officeDocument/2006/relationships/image" Target="../media/image6.png"/><Relationship Id="rId12" Type="http://schemas.openxmlformats.org/officeDocument/2006/relationships/image" Target="../media/image25.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svg"/><Relationship Id="rId11" Type="http://schemas.openxmlformats.org/officeDocument/2006/relationships/image" Target="../media/image24.png"/><Relationship Id="rId5" Type="http://schemas.openxmlformats.org/officeDocument/2006/relationships/image" Target="../media/image20.png"/><Relationship Id="rId10" Type="http://schemas.openxmlformats.org/officeDocument/2006/relationships/image" Target="../media/image23.svg"/><Relationship Id="rId4" Type="http://schemas.openxmlformats.org/officeDocument/2006/relationships/image" Target="../media/image19.svg"/><Relationship Id="rId9"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AA13-22B1-AB41-88F5-C8D91204ACDC}"/>
              </a:ext>
            </a:extLst>
          </p:cNvPr>
          <p:cNvSpPr>
            <a:spLocks noGrp="1"/>
          </p:cNvSpPr>
          <p:nvPr>
            <p:ph type="ctrTitle"/>
          </p:nvPr>
        </p:nvSpPr>
        <p:spPr/>
        <p:txBody>
          <a:bodyPr/>
          <a:lstStyle/>
          <a:p>
            <a:r>
              <a:rPr lang="en-US" dirty="0"/>
              <a:t>What to look for in a Cyber Liability Policy</a:t>
            </a:r>
          </a:p>
        </p:txBody>
      </p:sp>
      <p:sp>
        <p:nvSpPr>
          <p:cNvPr id="3" name="Subtitle 2">
            <a:extLst>
              <a:ext uri="{FF2B5EF4-FFF2-40B4-BE49-F238E27FC236}">
                <a16:creationId xmlns:a16="http://schemas.microsoft.com/office/drawing/2014/main" id="{27C8BE99-6F90-0D4F-A0BD-116465B980FC}"/>
              </a:ext>
            </a:extLst>
          </p:cNvPr>
          <p:cNvSpPr>
            <a:spLocks noGrp="1"/>
          </p:cNvSpPr>
          <p:nvPr>
            <p:ph type="subTitle" idx="1"/>
          </p:nvPr>
        </p:nvSpPr>
        <p:spPr>
          <a:xfrm>
            <a:off x="1302026" y="4293704"/>
            <a:ext cx="6858000" cy="1302026"/>
          </a:xfrm>
        </p:spPr>
        <p:txBody>
          <a:bodyPr>
            <a:normAutofit lnSpcReduction="10000"/>
          </a:bodyPr>
          <a:lstStyle/>
          <a:p>
            <a:r>
              <a:rPr lang="en-US" dirty="0"/>
              <a:t>Presented by: Temo Garcia , CISR</a:t>
            </a:r>
          </a:p>
          <a:p>
            <a:r>
              <a:rPr lang="en-US" dirty="0"/>
              <a:t>Vice President &amp; Team Leader</a:t>
            </a:r>
          </a:p>
          <a:p>
            <a:r>
              <a:rPr lang="en-US" dirty="0"/>
              <a:t>Aon Cyber Solutions Group | San Francisco, CA</a:t>
            </a:r>
          </a:p>
        </p:txBody>
      </p:sp>
    </p:spTree>
    <p:extLst>
      <p:ext uri="{BB962C8B-B14F-4D97-AF65-F5344CB8AC3E}">
        <p14:creationId xmlns:p14="http://schemas.microsoft.com/office/powerpoint/2010/main" val="160249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fontScale="90000"/>
          </a:bodyPr>
          <a:lstStyle/>
          <a:p>
            <a:r>
              <a:rPr lang="en-US" sz="4000" dirty="0"/>
              <a:t>Cyber Insurance | Coverage Descriptions</a:t>
            </a:r>
          </a:p>
        </p:txBody>
      </p:sp>
      <p:sp>
        <p:nvSpPr>
          <p:cNvPr id="3" name="Rectangle 2">
            <a:extLst>
              <a:ext uri="{FF2B5EF4-FFF2-40B4-BE49-F238E27FC236}">
                <a16:creationId xmlns:a16="http://schemas.microsoft.com/office/drawing/2014/main" id="{DB92575E-E020-537B-A72F-CFAFE554BB47}"/>
              </a:ext>
            </a:extLst>
          </p:cNvPr>
          <p:cNvSpPr/>
          <p:nvPr/>
        </p:nvSpPr>
        <p:spPr bwMode="auto">
          <a:xfrm>
            <a:off x="1699950" y="1951057"/>
            <a:ext cx="6782832" cy="1672341"/>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32833">
              <a:spcBef>
                <a:spcPts val="225"/>
              </a:spcBef>
              <a:defRPr/>
            </a:pPr>
            <a:r>
              <a:rPr lang="en-US" sz="750" b="1">
                <a:solidFill>
                  <a:srgbClr val="000000"/>
                </a:solidFill>
                <a:latin typeface="Helvetica Now Text"/>
                <a:ea typeface="ＭＳ Ｐゴシック"/>
              </a:rPr>
              <a:t>Business Interruption </a:t>
            </a:r>
            <a:r>
              <a:rPr lang="en-US" sz="750">
                <a:solidFill>
                  <a:srgbClr val="000000"/>
                </a:solidFill>
                <a:latin typeface="Helvetica Now Text"/>
                <a:ea typeface="ＭＳ Ｐゴシック"/>
              </a:rPr>
              <a:t>- Reimbursement coverage for the insured for actual lost net income, as well as associated extra expense, caused by a computer system outage</a:t>
            </a:r>
          </a:p>
          <a:p>
            <a:pPr marL="127159" lvl="2" indent="-128588" defTabSz="332833">
              <a:spcBef>
                <a:spcPts val="225"/>
              </a:spcBef>
              <a:buClr>
                <a:srgbClr val="262836"/>
              </a:buClr>
              <a:buFont typeface="Arial" panose="020B0604020202020204" pitchFamily="34" charset="0"/>
              <a:buChar char="•"/>
              <a:defRPr/>
            </a:pPr>
            <a:r>
              <a:rPr lang="en-US" sz="750" b="1">
                <a:solidFill>
                  <a:srgbClr val="000000"/>
                </a:solidFill>
                <a:latin typeface="Helvetica Now Text"/>
                <a:ea typeface="ＭＳ Ｐゴシック"/>
              </a:rPr>
              <a:t>Security Failure - </a:t>
            </a:r>
            <a:r>
              <a:rPr lang="en-US" sz="750">
                <a:solidFill>
                  <a:srgbClr val="000000"/>
                </a:solidFill>
                <a:latin typeface="Helvetica Now Text"/>
                <a:ea typeface="ＭＳ Ｐゴシック"/>
              </a:rPr>
              <a:t>Provides coverage for interruption to an insured’s business due to an interruption of an insured’s computer system due to a malicious attack</a:t>
            </a:r>
          </a:p>
          <a:p>
            <a:pPr marL="127159" lvl="2" indent="-128588" defTabSz="332833">
              <a:spcBef>
                <a:spcPts val="225"/>
              </a:spcBef>
              <a:buClr>
                <a:srgbClr val="262836"/>
              </a:buClr>
              <a:buFont typeface="Arial" panose="020B0604020202020204" pitchFamily="34" charset="0"/>
              <a:buChar char="•"/>
              <a:defRPr/>
            </a:pPr>
            <a:r>
              <a:rPr lang="en-US" sz="750" b="1">
                <a:solidFill>
                  <a:srgbClr val="000000"/>
                </a:solidFill>
                <a:latin typeface="Helvetica Now Text"/>
                <a:ea typeface="ＭＳ Ｐゴシック"/>
              </a:rPr>
              <a:t>System Failure </a:t>
            </a:r>
            <a:r>
              <a:rPr lang="en-US" sz="750">
                <a:solidFill>
                  <a:srgbClr val="000000"/>
                </a:solidFill>
                <a:latin typeface="Helvetica Now Text"/>
                <a:ea typeface="ＭＳ Ｐゴシック"/>
              </a:rPr>
              <a:t>- Provides coverage for interruption to an insured’s business due to an interruption of an insured’s computer system due to an unintentional/unplanned outage</a:t>
            </a:r>
          </a:p>
          <a:p>
            <a:pPr marL="127159" lvl="2" indent="-128588" defTabSz="332833">
              <a:spcBef>
                <a:spcPts val="225"/>
              </a:spcBef>
              <a:buClr>
                <a:srgbClr val="262836"/>
              </a:buClr>
              <a:buFont typeface="Arial" panose="020B0604020202020204" pitchFamily="34" charset="0"/>
              <a:buChar char="•"/>
              <a:defRPr/>
            </a:pPr>
            <a:r>
              <a:rPr lang="en-US" sz="750" b="1">
                <a:solidFill>
                  <a:srgbClr val="000000"/>
                </a:solidFill>
                <a:latin typeface="Helvetica Now Text" panose="020B0504030202020204" pitchFamily="34" charset="0"/>
                <a:ea typeface="ＭＳ Ｐゴシック"/>
              </a:rPr>
              <a:t>Dependent Security Failure </a:t>
            </a:r>
            <a:r>
              <a:rPr lang="en-US" sz="750">
                <a:solidFill>
                  <a:srgbClr val="000000"/>
                </a:solidFill>
                <a:latin typeface="Helvetica Now Text" panose="020B0504030202020204" pitchFamily="34" charset="0"/>
                <a:ea typeface="ＭＳ Ｐゴシック"/>
              </a:rPr>
              <a:t>- Provides coverage for an interruption to an insured’s business due to the outage of a computer system of a business on which the insured is dependent on caused by a malicious attack. Coverage varies but can include businesses such as information technology providers (cloud providers) or non-information technology providers. Coverage generally only extends to a dependent business where the insured has a contract in place</a:t>
            </a:r>
          </a:p>
          <a:p>
            <a:pPr marL="127159" lvl="2" indent="-128588" defTabSz="332833">
              <a:spcBef>
                <a:spcPts val="225"/>
              </a:spcBef>
              <a:buClr>
                <a:srgbClr val="262836"/>
              </a:buClr>
              <a:buFont typeface="Arial" panose="020B0604020202020204" pitchFamily="34" charset="0"/>
              <a:buChar char="•"/>
              <a:defRPr/>
            </a:pPr>
            <a:r>
              <a:rPr lang="en-US" sz="750" b="1">
                <a:solidFill>
                  <a:srgbClr val="000000"/>
                </a:solidFill>
                <a:latin typeface="Helvetica Now Text"/>
                <a:ea typeface="ＭＳ Ｐゴシック"/>
              </a:rPr>
              <a:t>Dependent System Failure - </a:t>
            </a:r>
            <a:r>
              <a:rPr lang="en-US" sz="750">
                <a:solidFill>
                  <a:srgbClr val="000000"/>
                </a:solidFill>
                <a:latin typeface="Helvetica Now Text"/>
                <a:ea typeface="ＭＳ Ｐゴシック"/>
              </a:rPr>
              <a:t>Provides coverage for an interruption to an insured’s business due to the outage of a computer system of a business on which the insured is dependent on caused by a unintentional/unplanned outage. Coverage varies as described in dependent security failure/</a:t>
            </a:r>
          </a:p>
          <a:p>
            <a:pPr marL="0" lvl="1" defTabSz="332833">
              <a:spcBef>
                <a:spcPts val="225"/>
              </a:spcBef>
              <a:defRPr/>
            </a:pPr>
            <a:r>
              <a:rPr lang="en-US" sz="750">
                <a:solidFill>
                  <a:srgbClr val="000000"/>
                </a:solidFill>
                <a:latin typeface="Helvetica Now Text" panose="020B0504030202020204" pitchFamily="34" charset="0"/>
                <a:ea typeface="ＭＳ Ｐゴシック"/>
              </a:rPr>
              <a:t>Coverage does not typically apply until after the greater of a waiting period or retention. Reimbursement periods vary greatly, but usually reimburse the insured until the restoration of computer systems (up to 120+ days)</a:t>
            </a:r>
          </a:p>
        </p:txBody>
      </p:sp>
      <p:sp>
        <p:nvSpPr>
          <p:cNvPr id="4" name="Oval 3">
            <a:extLst>
              <a:ext uri="{FF2B5EF4-FFF2-40B4-BE49-F238E27FC236}">
                <a16:creationId xmlns:a16="http://schemas.microsoft.com/office/drawing/2014/main" id="{68ACF4C1-AA1C-D136-A9F6-BED3D80AAF80}"/>
              </a:ext>
            </a:extLst>
          </p:cNvPr>
          <p:cNvSpPr/>
          <p:nvPr/>
        </p:nvSpPr>
        <p:spPr>
          <a:xfrm>
            <a:off x="862782" y="1614394"/>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5" name="TextBox 4">
            <a:extLst>
              <a:ext uri="{FF2B5EF4-FFF2-40B4-BE49-F238E27FC236}">
                <a16:creationId xmlns:a16="http://schemas.microsoft.com/office/drawing/2014/main" id="{F55E0B12-4F50-79C3-CC3E-EA17014F3D54}"/>
              </a:ext>
            </a:extLst>
          </p:cNvPr>
          <p:cNvSpPr txBox="1"/>
          <p:nvPr/>
        </p:nvSpPr>
        <p:spPr>
          <a:xfrm>
            <a:off x="1699949" y="1623574"/>
            <a:ext cx="6731214" cy="240030"/>
          </a:xfrm>
          <a:prstGeom prst="rect">
            <a:avLst/>
          </a:prstGeom>
          <a:noFill/>
        </p:spPr>
        <p:txBody>
          <a:bodyPr wrap="square" lIns="0" rtlCol="0" anchor="ctr">
            <a:noAutofit/>
          </a:bodyPr>
          <a:lstStyle/>
          <a:p>
            <a:pPr defTabSz="342900">
              <a:defRPr/>
            </a:pPr>
            <a:r>
              <a:rPr lang="en-IN" altLang="en-US" sz="900" b="1">
                <a:solidFill>
                  <a:srgbClr val="EB0017"/>
                </a:solidFill>
                <a:latin typeface="Helvetica Now Text" panose="020B0504030202020204" pitchFamily="34" charset="0"/>
                <a:ea typeface="ＭＳ Ｐゴシック"/>
                <a:cs typeface="Arial"/>
              </a:rPr>
              <a:t>Network Business Interruption</a:t>
            </a:r>
            <a:br>
              <a:rPr lang="en-IN" altLang="en-US" sz="900" b="1">
                <a:solidFill>
                  <a:srgbClr val="29B0C3"/>
                </a:solidFill>
                <a:latin typeface="Helvetica Now Text" panose="020B0504030202020204" pitchFamily="34" charset="0"/>
                <a:ea typeface="ＭＳ Ｐゴシック"/>
                <a:cs typeface="Arial"/>
              </a:rPr>
            </a:br>
            <a:r>
              <a:rPr lang="en-IN" altLang="en-US" sz="750">
                <a:solidFill>
                  <a:srgbClr val="007585"/>
                </a:solidFill>
                <a:latin typeface="Helvetica Now Text" panose="020B0504030202020204" pitchFamily="34" charset="0"/>
                <a:ea typeface="ＭＳ Ｐゴシック"/>
                <a:cs typeface="Arial"/>
              </a:rPr>
              <a:t>Triggered by a network security failure, unless system failure coverage </a:t>
            </a:r>
            <a:endParaRPr lang="en-IN" altLang="en-US" sz="900">
              <a:solidFill>
                <a:srgbClr val="007585"/>
              </a:solidFill>
              <a:latin typeface="Helvetica Now Text" panose="020B0504030202020204" pitchFamily="34" charset="0"/>
              <a:ea typeface="ＭＳ Ｐゴシック"/>
              <a:cs typeface="Arial"/>
            </a:endParaRPr>
          </a:p>
        </p:txBody>
      </p:sp>
      <p:sp>
        <p:nvSpPr>
          <p:cNvPr id="6" name="Rectangle 5">
            <a:extLst>
              <a:ext uri="{FF2B5EF4-FFF2-40B4-BE49-F238E27FC236}">
                <a16:creationId xmlns:a16="http://schemas.microsoft.com/office/drawing/2014/main" id="{DD9CF70F-4AC4-AA5B-D462-4E5CBCEA0624}"/>
              </a:ext>
            </a:extLst>
          </p:cNvPr>
          <p:cNvSpPr/>
          <p:nvPr/>
        </p:nvSpPr>
        <p:spPr bwMode="auto">
          <a:xfrm>
            <a:off x="1699950" y="4028932"/>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defTabSz="332833">
              <a:defRPr/>
            </a:pPr>
            <a:r>
              <a:rPr lang="en-US" sz="750">
                <a:solidFill>
                  <a:srgbClr val="000000"/>
                </a:solidFill>
                <a:latin typeface="Helvetica Now Text"/>
                <a:ea typeface="ＭＳ Ｐゴシック"/>
              </a:rPr>
              <a:t>Reimbursement coverage for the insured for actual lost net income as a result of an adverse media report of a network security or privacy incident. Reimbursement period (period of indemnity) varies but often ranges from 30 days to 180 days. A waiting period, usually, from 10 hours to 14 days, may also apply. Coverage may not apply if a computer system outage occurs</a:t>
            </a:r>
          </a:p>
        </p:txBody>
      </p:sp>
      <p:sp>
        <p:nvSpPr>
          <p:cNvPr id="7" name="Oval 6">
            <a:extLst>
              <a:ext uri="{FF2B5EF4-FFF2-40B4-BE49-F238E27FC236}">
                <a16:creationId xmlns:a16="http://schemas.microsoft.com/office/drawing/2014/main" id="{39F65972-0C27-E3E7-8331-CC3A502C7B72}"/>
              </a:ext>
            </a:extLst>
          </p:cNvPr>
          <p:cNvSpPr/>
          <p:nvPr/>
        </p:nvSpPr>
        <p:spPr>
          <a:xfrm>
            <a:off x="862782" y="3697215"/>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8" name="TextBox 7">
            <a:extLst>
              <a:ext uri="{FF2B5EF4-FFF2-40B4-BE49-F238E27FC236}">
                <a16:creationId xmlns:a16="http://schemas.microsoft.com/office/drawing/2014/main" id="{ECB50966-A0DB-DB63-0993-142AA6291E6B}"/>
              </a:ext>
            </a:extLst>
          </p:cNvPr>
          <p:cNvSpPr txBox="1"/>
          <p:nvPr/>
        </p:nvSpPr>
        <p:spPr>
          <a:xfrm>
            <a:off x="1699949" y="3734507"/>
            <a:ext cx="6731214" cy="240030"/>
          </a:xfrm>
          <a:prstGeom prst="rect">
            <a:avLst/>
          </a:prstGeom>
          <a:noFill/>
        </p:spPr>
        <p:txBody>
          <a:bodyPr wrap="square" lIns="0" tIns="34290" rIns="68580" bIns="34290" rtlCol="0" anchor="ctr">
            <a:noAutofit/>
          </a:bodyPr>
          <a:lstStyle/>
          <a:p>
            <a:pPr marL="953" indent="1429" defTabSz="342900">
              <a:buClr>
                <a:srgbClr val="FFFFFF"/>
              </a:buClr>
              <a:defRPr/>
            </a:pPr>
            <a:r>
              <a:rPr lang="en-IN" altLang="en-US" sz="900" b="1">
                <a:solidFill>
                  <a:srgbClr val="EB0017"/>
                </a:solidFill>
                <a:latin typeface="Helvetica Now Text"/>
                <a:ea typeface="ＭＳ Ｐゴシック"/>
                <a:cs typeface="Arial"/>
              </a:rPr>
              <a:t>Reputational Harm </a:t>
            </a:r>
            <a:br>
              <a:rPr lang="en-IN" altLang="en-US" sz="900" b="1">
                <a:solidFill>
                  <a:srgbClr val="000000"/>
                </a:solidFill>
                <a:latin typeface="Helvetica Now Text" panose="020B0504030202020204" pitchFamily="34" charset="0"/>
                <a:ea typeface="ＭＳ Ｐゴシック"/>
                <a:cs typeface="Arial"/>
              </a:rPr>
            </a:br>
            <a:r>
              <a:rPr lang="en-IN" altLang="en-US" sz="750">
                <a:solidFill>
                  <a:srgbClr val="007585"/>
                </a:solidFill>
                <a:latin typeface="Helvetica Now Text"/>
                <a:ea typeface="ＭＳ Ｐゴシック"/>
                <a:cs typeface="Arial"/>
              </a:rPr>
              <a:t>Triggered by an Adverse Media Event during the Policy Period</a:t>
            </a:r>
            <a:endParaRPr lang="en-IN" altLang="en-US" sz="900">
              <a:solidFill>
                <a:srgbClr val="007585"/>
              </a:solidFill>
              <a:latin typeface="Helvetica Now Text" panose="020B0504030202020204" pitchFamily="34" charset="0"/>
              <a:ea typeface="ＭＳ Ｐゴシック"/>
              <a:cs typeface="Arial"/>
            </a:endParaRPr>
          </a:p>
        </p:txBody>
      </p:sp>
      <p:pic>
        <p:nvPicPr>
          <p:cNvPr id="9" name="Graphic 8">
            <a:extLst>
              <a:ext uri="{FF2B5EF4-FFF2-40B4-BE49-F238E27FC236}">
                <a16:creationId xmlns:a16="http://schemas.microsoft.com/office/drawing/2014/main" id="{4D1EE943-67D3-5411-7069-1F8E3837C425}"/>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73783" y="1825395"/>
            <a:ext cx="226849" cy="235744"/>
          </a:xfrm>
          <a:prstGeom prst="rect">
            <a:avLst/>
          </a:prstGeom>
        </p:spPr>
      </p:pic>
      <p:pic>
        <p:nvPicPr>
          <p:cNvPr id="10" name="Graphic 9">
            <a:extLst>
              <a:ext uri="{FF2B5EF4-FFF2-40B4-BE49-F238E27FC236}">
                <a16:creationId xmlns:a16="http://schemas.microsoft.com/office/drawing/2014/main" id="{1225B1EA-B73F-F7A5-0F47-86017FC1A308}"/>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073783" y="3897500"/>
            <a:ext cx="226849" cy="257175"/>
          </a:xfrm>
          <a:prstGeom prst="rect">
            <a:avLst/>
          </a:prstGeom>
        </p:spPr>
      </p:pic>
      <p:sp>
        <p:nvSpPr>
          <p:cNvPr id="11" name="TextBox 2">
            <a:extLst>
              <a:ext uri="{FF2B5EF4-FFF2-40B4-BE49-F238E27FC236}">
                <a16:creationId xmlns:a16="http://schemas.microsoft.com/office/drawing/2014/main" id="{ED5359B3-8408-BA8E-A22F-76907FD2DD9A}"/>
              </a:ext>
            </a:extLst>
          </p:cNvPr>
          <p:cNvSpPr txBox="1"/>
          <p:nvPr/>
        </p:nvSpPr>
        <p:spPr>
          <a:xfrm>
            <a:off x="870000" y="4920499"/>
            <a:ext cx="7143023" cy="300082"/>
          </a:xfrm>
          <a:prstGeom prst="rect">
            <a:avLst/>
          </a:prstGeom>
          <a:noFill/>
        </p:spPr>
        <p:txBody>
          <a:bodyPr wrap="square" rtlCol="0">
            <a:spAutoFit/>
          </a:bodyPr>
          <a:lst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pPr defTabSz="342900">
              <a:defRPr/>
            </a:pPr>
            <a:r>
              <a:rPr lang="en-US" sz="675">
                <a:solidFill>
                  <a:srgbClr val="000000">
                    <a:lumMod val="65000"/>
                    <a:lumOff val="35000"/>
                  </a:srgbClr>
                </a:solidFill>
                <a:latin typeface="Helvetica Now Text" panose="020B0504030202020204" pitchFamily="34" charset="0"/>
                <a:ea typeface="ＭＳ Ｐゴシック"/>
              </a:rPr>
              <a:t>This is a summary and is not intended to be an exhaustive analysis of all coverage items, exclusions, terms or conditions relevant to all claims and exposure situations. </a:t>
            </a:r>
          </a:p>
          <a:p>
            <a:pPr defTabSz="342900">
              <a:defRPr/>
            </a:pPr>
            <a:r>
              <a:rPr lang="en-US" sz="675">
                <a:solidFill>
                  <a:srgbClr val="000000">
                    <a:lumMod val="65000"/>
                    <a:lumOff val="35000"/>
                  </a:srgbClr>
                </a:solidFill>
                <a:latin typeface="Helvetica Now Text" panose="020B0504030202020204" pitchFamily="34" charset="0"/>
                <a:ea typeface="ＭＳ Ｐゴシック"/>
              </a:rPr>
              <a:t>Please refer to the actual policy(ies) for coverage items</a:t>
            </a:r>
          </a:p>
        </p:txBody>
      </p:sp>
    </p:spTree>
    <p:extLst>
      <p:ext uri="{BB962C8B-B14F-4D97-AF65-F5344CB8AC3E}">
        <p14:creationId xmlns:p14="http://schemas.microsoft.com/office/powerpoint/2010/main" val="254472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fontScale="90000"/>
          </a:bodyPr>
          <a:lstStyle/>
          <a:p>
            <a:r>
              <a:rPr lang="en-US" sz="4000" dirty="0"/>
              <a:t>Cyber Insurance | Coverage Descriptions</a:t>
            </a:r>
          </a:p>
        </p:txBody>
      </p:sp>
      <p:sp>
        <p:nvSpPr>
          <p:cNvPr id="3" name="Rectangle 2">
            <a:extLst>
              <a:ext uri="{FF2B5EF4-FFF2-40B4-BE49-F238E27FC236}">
                <a16:creationId xmlns:a16="http://schemas.microsoft.com/office/drawing/2014/main" id="{6924B81A-EAD8-6DDC-5A9C-D58237988A70}"/>
              </a:ext>
            </a:extLst>
          </p:cNvPr>
          <p:cNvSpPr/>
          <p:nvPr/>
        </p:nvSpPr>
        <p:spPr bwMode="auto">
          <a:xfrm>
            <a:off x="1751569" y="2558011"/>
            <a:ext cx="6782831"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750">
                <a:solidFill>
                  <a:srgbClr val="262836"/>
                </a:solidFill>
                <a:latin typeface="Helvetica Now Text" panose="020B0504030202020204" pitchFamily="34" charset="0"/>
                <a:ea typeface="ＭＳ Ｐゴシック"/>
                <a:cs typeface="Arial"/>
              </a:rPr>
              <a:t>Liability coverage for defense costs and damages suffered by others for any failure to protect personally identifiable or confidential third-party corporate information, whether or not due to a failure of network security. Coverage may include: unintentional violations of the insured’s privacy policy, actions of rogue employees, and alleged wrongful collection of confidential information.</a:t>
            </a:r>
          </a:p>
        </p:txBody>
      </p:sp>
      <p:sp>
        <p:nvSpPr>
          <p:cNvPr id="4" name="Rectangle 3">
            <a:extLst>
              <a:ext uri="{FF2B5EF4-FFF2-40B4-BE49-F238E27FC236}">
                <a16:creationId xmlns:a16="http://schemas.microsoft.com/office/drawing/2014/main" id="{79CBF3F6-DA5E-14C7-D618-5A87104161BB}"/>
              </a:ext>
            </a:extLst>
          </p:cNvPr>
          <p:cNvSpPr/>
          <p:nvPr/>
        </p:nvSpPr>
        <p:spPr bwMode="auto">
          <a:xfrm>
            <a:off x="1751569" y="3323644"/>
            <a:ext cx="6782831"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750">
                <a:solidFill>
                  <a:srgbClr val="262836"/>
                </a:solidFill>
                <a:latin typeface="Helvetica Now Text" panose="020B0504030202020204" pitchFamily="34" charset="0"/>
                <a:ea typeface="ＭＳ Ｐゴシック"/>
                <a:cs typeface="Arial"/>
              </a:rPr>
              <a:t>Liability coverage for defense costs for proceedings brought by a governmental agency in connection with a failure to protect private information and/or a failure of network security. Includes coverage for fines and penalties to the extent insurable by law. Compensatory damages, i.e. amounts the insured is required by a regulator to deposit into a consumer redress fund, may be covered. </a:t>
            </a:r>
          </a:p>
        </p:txBody>
      </p:sp>
      <p:sp>
        <p:nvSpPr>
          <p:cNvPr id="5" name="Rectangle 4">
            <a:extLst>
              <a:ext uri="{FF2B5EF4-FFF2-40B4-BE49-F238E27FC236}">
                <a16:creationId xmlns:a16="http://schemas.microsoft.com/office/drawing/2014/main" id="{772B29EF-3978-DB89-9D0D-029EAAD9D3C6}"/>
              </a:ext>
            </a:extLst>
          </p:cNvPr>
          <p:cNvSpPr/>
          <p:nvPr/>
        </p:nvSpPr>
        <p:spPr bwMode="auto">
          <a:xfrm>
            <a:off x="1751569" y="4089275"/>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indent="1191" defTabSz="342900">
              <a:spcBef>
                <a:spcPts val="225"/>
              </a:spcBef>
              <a:buClr>
                <a:srgbClr val="FFFFFF"/>
              </a:buClr>
              <a:defRPr/>
            </a:pPr>
            <a:r>
              <a:rPr lang="en-IN" altLang="en-US" sz="750">
                <a:solidFill>
                  <a:srgbClr val="262836"/>
                </a:solidFill>
                <a:latin typeface="Helvetica Now Text" panose="020B0504030202020204" pitchFamily="34" charset="0"/>
                <a:ea typeface="ＭＳ Ｐゴシック"/>
                <a:cs typeface="Arial"/>
              </a:rPr>
              <a:t>Coverage for a monetary assessment (including a contractual fine or penalty) from a Payment Card Association (e.g., MasterCard, Visa, American Express) or bank processing payment card transactions (i.e., an “Acquiring Bank”) in connection with an Insured’s non-compliance with PCI Data Security Standards.</a:t>
            </a:r>
          </a:p>
        </p:txBody>
      </p:sp>
      <p:sp>
        <p:nvSpPr>
          <p:cNvPr id="6" name="Rectangle 5">
            <a:extLst>
              <a:ext uri="{FF2B5EF4-FFF2-40B4-BE49-F238E27FC236}">
                <a16:creationId xmlns:a16="http://schemas.microsoft.com/office/drawing/2014/main" id="{43687536-167D-0223-9C6D-CD7E11B27A84}"/>
              </a:ext>
            </a:extLst>
          </p:cNvPr>
          <p:cNvSpPr/>
          <p:nvPr/>
        </p:nvSpPr>
        <p:spPr bwMode="auto">
          <a:xfrm>
            <a:off x="1751569" y="4858026"/>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750">
                <a:solidFill>
                  <a:srgbClr val="262836"/>
                </a:solidFill>
                <a:latin typeface="Helvetica Now Text" panose="020B0504030202020204" pitchFamily="34" charset="0"/>
                <a:ea typeface="ＭＳ Ｐゴシック"/>
                <a:cs typeface="Arial"/>
              </a:rPr>
              <a:t>Liability coverage for defense costs and damages suffered by others for content-based injuries such as libel, slander, defamation, copyright infringement, trademark infringement, or invasion of privacy. The scope of covered media is variable and can range from the insured’s website only to all content in any medium.</a:t>
            </a:r>
          </a:p>
        </p:txBody>
      </p:sp>
      <p:sp>
        <p:nvSpPr>
          <p:cNvPr id="7" name="Oval 6">
            <a:extLst>
              <a:ext uri="{FF2B5EF4-FFF2-40B4-BE49-F238E27FC236}">
                <a16:creationId xmlns:a16="http://schemas.microsoft.com/office/drawing/2014/main" id="{B301A6BF-0DA1-F049-230B-46A1403898F0}"/>
              </a:ext>
            </a:extLst>
          </p:cNvPr>
          <p:cNvSpPr/>
          <p:nvPr/>
        </p:nvSpPr>
        <p:spPr>
          <a:xfrm>
            <a:off x="914401" y="2264212"/>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8" name="Oval 7">
            <a:extLst>
              <a:ext uri="{FF2B5EF4-FFF2-40B4-BE49-F238E27FC236}">
                <a16:creationId xmlns:a16="http://schemas.microsoft.com/office/drawing/2014/main" id="{3E17628F-FEA0-8F63-DF58-6827F5453253}"/>
              </a:ext>
            </a:extLst>
          </p:cNvPr>
          <p:cNvSpPr/>
          <p:nvPr/>
        </p:nvSpPr>
        <p:spPr>
          <a:xfrm>
            <a:off x="914401" y="3032316"/>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9" name="Oval 8">
            <a:extLst>
              <a:ext uri="{FF2B5EF4-FFF2-40B4-BE49-F238E27FC236}">
                <a16:creationId xmlns:a16="http://schemas.microsoft.com/office/drawing/2014/main" id="{8170D970-ABFC-3341-335F-0771982CEAC0}"/>
              </a:ext>
            </a:extLst>
          </p:cNvPr>
          <p:cNvSpPr/>
          <p:nvPr/>
        </p:nvSpPr>
        <p:spPr>
          <a:xfrm>
            <a:off x="914401" y="3800421"/>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10" name="Oval 9">
            <a:extLst>
              <a:ext uri="{FF2B5EF4-FFF2-40B4-BE49-F238E27FC236}">
                <a16:creationId xmlns:a16="http://schemas.microsoft.com/office/drawing/2014/main" id="{ABDFE35B-1D1D-90A6-C9F6-455910389127}"/>
              </a:ext>
            </a:extLst>
          </p:cNvPr>
          <p:cNvSpPr/>
          <p:nvPr/>
        </p:nvSpPr>
        <p:spPr>
          <a:xfrm>
            <a:off x="914401" y="4568525"/>
            <a:ext cx="632928"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11" name="TextBox 10">
            <a:extLst>
              <a:ext uri="{FF2B5EF4-FFF2-40B4-BE49-F238E27FC236}">
                <a16:creationId xmlns:a16="http://schemas.microsoft.com/office/drawing/2014/main" id="{8109ABED-284B-5770-C886-4CCCBFD7F735}"/>
              </a:ext>
            </a:extLst>
          </p:cNvPr>
          <p:cNvSpPr txBox="1"/>
          <p:nvPr/>
        </p:nvSpPr>
        <p:spPr>
          <a:xfrm>
            <a:off x="1751568" y="2273391"/>
            <a:ext cx="6889563" cy="240030"/>
          </a:xfrm>
          <a:prstGeom prst="rect">
            <a:avLst/>
          </a:prstGeom>
          <a:noFill/>
        </p:spPr>
        <p:txBody>
          <a:bodyPr wrap="square" lIns="0" rtlCol="0" anchor="ctr">
            <a:noAutofit/>
          </a:bodyPr>
          <a:lstStyle/>
          <a:p>
            <a:pPr defTabSz="342900">
              <a:defRPr/>
            </a:pPr>
            <a:r>
              <a:rPr lang="en-US" altLang="en-US" sz="900" b="1">
                <a:solidFill>
                  <a:srgbClr val="EB0017"/>
                </a:solidFill>
                <a:latin typeface="Helvetica Now Text" panose="020B0504030202020204" pitchFamily="34" charset="0"/>
                <a:ea typeface="ＭＳ Ｐゴシック"/>
                <a:cs typeface="Arial"/>
              </a:rPr>
              <a:t>Privacy Liability</a:t>
            </a:r>
          </a:p>
        </p:txBody>
      </p:sp>
      <p:sp>
        <p:nvSpPr>
          <p:cNvPr id="12" name="TextBox 11">
            <a:extLst>
              <a:ext uri="{FF2B5EF4-FFF2-40B4-BE49-F238E27FC236}">
                <a16:creationId xmlns:a16="http://schemas.microsoft.com/office/drawing/2014/main" id="{B2E8B551-20A8-0160-6D06-922C79E43345}"/>
              </a:ext>
            </a:extLst>
          </p:cNvPr>
          <p:cNvSpPr txBox="1"/>
          <p:nvPr/>
        </p:nvSpPr>
        <p:spPr>
          <a:xfrm>
            <a:off x="1751568" y="3837713"/>
            <a:ext cx="6889563" cy="240030"/>
          </a:xfrm>
          <a:prstGeom prst="rect">
            <a:avLst/>
          </a:prstGeom>
          <a:noFill/>
        </p:spPr>
        <p:txBody>
          <a:bodyPr wrap="square" lIns="0" rtlCol="0" anchor="ctr">
            <a:noAutofit/>
          </a:bodyPr>
          <a:lstStyle/>
          <a:p>
            <a:pPr marL="1191" indent="1787" defTabSz="342900">
              <a:buClr>
                <a:srgbClr val="FFFFFF"/>
              </a:buClr>
              <a:defRPr/>
            </a:pPr>
            <a:r>
              <a:rPr lang="en-IN" altLang="en-US" sz="900" b="1">
                <a:solidFill>
                  <a:srgbClr val="EB0017"/>
                </a:solidFill>
                <a:latin typeface="Helvetica Now Text" panose="020B0504030202020204" pitchFamily="34" charset="0"/>
                <a:ea typeface="ＭＳ Ｐゴシック"/>
                <a:cs typeface="Arial"/>
              </a:rPr>
              <a:t>Payment Card Industry Data Security Standards (PCI-DSS)</a:t>
            </a:r>
          </a:p>
        </p:txBody>
      </p:sp>
      <p:sp>
        <p:nvSpPr>
          <p:cNvPr id="13" name="TextBox 12">
            <a:extLst>
              <a:ext uri="{FF2B5EF4-FFF2-40B4-BE49-F238E27FC236}">
                <a16:creationId xmlns:a16="http://schemas.microsoft.com/office/drawing/2014/main" id="{41DC4BE9-D5D3-B9C9-E1B6-CF1DF4C04B97}"/>
              </a:ext>
            </a:extLst>
          </p:cNvPr>
          <p:cNvSpPr txBox="1"/>
          <p:nvPr/>
        </p:nvSpPr>
        <p:spPr>
          <a:xfrm>
            <a:off x="1751568" y="4620014"/>
            <a:ext cx="6889563" cy="240030"/>
          </a:xfrm>
          <a:prstGeom prst="rect">
            <a:avLst/>
          </a:prstGeom>
          <a:noFill/>
        </p:spPr>
        <p:txBody>
          <a:bodyPr wrap="square" lIns="0" rtlCol="0" anchor="ctr">
            <a:noAutofit/>
          </a:bodyPr>
          <a:lstStyle/>
          <a:p>
            <a:pPr defTabSz="342900">
              <a:defRPr/>
            </a:pPr>
            <a:r>
              <a:rPr lang="en-US" altLang="en-US" sz="900" b="1">
                <a:solidFill>
                  <a:srgbClr val="EB0017"/>
                </a:solidFill>
                <a:latin typeface="Helvetica Now Text" panose="020B0504030202020204" pitchFamily="34" charset="0"/>
                <a:ea typeface="ＭＳ Ｐゴシック"/>
                <a:cs typeface="Arial"/>
              </a:rPr>
              <a:t>Media Liability Coverage</a:t>
            </a:r>
          </a:p>
        </p:txBody>
      </p:sp>
      <p:sp>
        <p:nvSpPr>
          <p:cNvPr id="14" name="TextBox 13">
            <a:extLst>
              <a:ext uri="{FF2B5EF4-FFF2-40B4-BE49-F238E27FC236}">
                <a16:creationId xmlns:a16="http://schemas.microsoft.com/office/drawing/2014/main" id="{992C6455-9892-6235-BE5A-071B2BEB23D7}"/>
              </a:ext>
            </a:extLst>
          </p:cNvPr>
          <p:cNvSpPr txBox="1"/>
          <p:nvPr/>
        </p:nvSpPr>
        <p:spPr>
          <a:xfrm>
            <a:off x="1751568" y="3056796"/>
            <a:ext cx="6889563" cy="240030"/>
          </a:xfrm>
          <a:prstGeom prst="rect">
            <a:avLst/>
          </a:prstGeom>
          <a:noFill/>
        </p:spPr>
        <p:txBody>
          <a:bodyPr wrap="square" lIns="0" rtlCol="0" anchor="ctr">
            <a:noAutofit/>
          </a:bodyPr>
          <a:lstStyle/>
          <a:p>
            <a:pPr marL="1191" indent="-1191" defTabSz="342900">
              <a:buClr>
                <a:srgbClr val="FFFFFF"/>
              </a:buClr>
              <a:defRPr/>
            </a:pPr>
            <a:r>
              <a:rPr lang="en-US" altLang="en-US" sz="900" b="1">
                <a:solidFill>
                  <a:srgbClr val="EB0017"/>
                </a:solidFill>
                <a:latin typeface="Helvetica Now Text" panose="020B0504030202020204" pitchFamily="34" charset="0"/>
                <a:ea typeface="ＭＳ Ｐゴシック"/>
                <a:cs typeface="Arial"/>
              </a:rPr>
              <a:t>Regulatory Proceedings Liability</a:t>
            </a:r>
          </a:p>
        </p:txBody>
      </p:sp>
      <p:pic>
        <p:nvPicPr>
          <p:cNvPr id="15" name="Graphic 14">
            <a:extLst>
              <a:ext uri="{FF2B5EF4-FFF2-40B4-BE49-F238E27FC236}">
                <a16:creationId xmlns:a16="http://schemas.microsoft.com/office/drawing/2014/main" id="{F73E0F1A-F8E6-6ABB-DDB7-F10CE7E217A9}"/>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25402" y="2476082"/>
            <a:ext cx="226849" cy="257175"/>
          </a:xfrm>
          <a:prstGeom prst="rect">
            <a:avLst/>
          </a:prstGeom>
        </p:spPr>
      </p:pic>
      <p:pic>
        <p:nvPicPr>
          <p:cNvPr id="16" name="Graphic 15">
            <a:extLst>
              <a:ext uri="{FF2B5EF4-FFF2-40B4-BE49-F238E27FC236}">
                <a16:creationId xmlns:a16="http://schemas.microsoft.com/office/drawing/2014/main" id="{A77683BA-052A-CBE5-D398-317E09D14031}"/>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085981" y="3261858"/>
            <a:ext cx="206226" cy="214313"/>
          </a:xfrm>
          <a:prstGeom prst="rect">
            <a:avLst/>
          </a:prstGeom>
        </p:spPr>
      </p:pic>
      <p:pic>
        <p:nvPicPr>
          <p:cNvPr id="17" name="Graphic 16">
            <a:extLst>
              <a:ext uri="{FF2B5EF4-FFF2-40B4-BE49-F238E27FC236}">
                <a16:creationId xmlns:a16="http://schemas.microsoft.com/office/drawing/2014/main" id="{001A2415-C25E-D52B-72AD-9598A33D3BFD}"/>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103971" y="4065406"/>
            <a:ext cx="268094" cy="171450"/>
          </a:xfrm>
          <a:prstGeom prst="rect">
            <a:avLst/>
          </a:prstGeom>
        </p:spPr>
      </p:pic>
      <p:pic>
        <p:nvPicPr>
          <p:cNvPr id="18" name="Graphic 17">
            <a:extLst>
              <a:ext uri="{FF2B5EF4-FFF2-40B4-BE49-F238E27FC236}">
                <a16:creationId xmlns:a16="http://schemas.microsoft.com/office/drawing/2014/main" id="{DBBDCC3F-208C-8249-7D1C-D47896D983A0}"/>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125402" y="4816613"/>
            <a:ext cx="226849" cy="171450"/>
          </a:xfrm>
          <a:prstGeom prst="rect">
            <a:avLst/>
          </a:prstGeom>
        </p:spPr>
      </p:pic>
      <p:sp>
        <p:nvSpPr>
          <p:cNvPr id="19" name="TextBox 2">
            <a:extLst>
              <a:ext uri="{FF2B5EF4-FFF2-40B4-BE49-F238E27FC236}">
                <a16:creationId xmlns:a16="http://schemas.microsoft.com/office/drawing/2014/main" id="{B4822824-B4B1-292E-B48D-B9D7F9981E61}"/>
              </a:ext>
            </a:extLst>
          </p:cNvPr>
          <p:cNvSpPr txBox="1"/>
          <p:nvPr/>
        </p:nvSpPr>
        <p:spPr>
          <a:xfrm>
            <a:off x="921619" y="5493594"/>
            <a:ext cx="7143023" cy="300082"/>
          </a:xfrm>
          <a:prstGeom prst="rect">
            <a:avLst/>
          </a:prstGeom>
          <a:noFill/>
        </p:spPr>
        <p:txBody>
          <a:bodyPr wrap="square" rtlCol="0">
            <a:spAutoFit/>
          </a:bodyPr>
          <a:lst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pPr defTabSz="342900">
              <a:defRPr/>
            </a:pPr>
            <a:r>
              <a:rPr lang="en-US" sz="675">
                <a:solidFill>
                  <a:srgbClr val="000000">
                    <a:lumMod val="65000"/>
                    <a:lumOff val="35000"/>
                  </a:srgbClr>
                </a:solidFill>
                <a:latin typeface="Helvetica Now Text" panose="020B0504030202020204" pitchFamily="34" charset="0"/>
                <a:ea typeface="ＭＳ Ｐゴシック"/>
              </a:rPr>
              <a:t>This is a summary and is not intended to be an exhaustive analysis of all coverage items, exclusions, terms or conditions relevant to all claims and exposure situations. </a:t>
            </a:r>
          </a:p>
          <a:p>
            <a:pPr defTabSz="342900">
              <a:defRPr/>
            </a:pPr>
            <a:r>
              <a:rPr lang="en-US" sz="675">
                <a:solidFill>
                  <a:srgbClr val="000000">
                    <a:lumMod val="65000"/>
                    <a:lumOff val="35000"/>
                  </a:srgbClr>
                </a:solidFill>
                <a:latin typeface="Helvetica Now Text" panose="020B0504030202020204" pitchFamily="34" charset="0"/>
                <a:ea typeface="ＭＳ Ｐゴシック"/>
              </a:rPr>
              <a:t>Please refer to the actual policy(ies) for coverage items</a:t>
            </a:r>
          </a:p>
        </p:txBody>
      </p:sp>
      <p:sp>
        <p:nvSpPr>
          <p:cNvPr id="20" name="Rectangle 19">
            <a:extLst>
              <a:ext uri="{FF2B5EF4-FFF2-40B4-BE49-F238E27FC236}">
                <a16:creationId xmlns:a16="http://schemas.microsoft.com/office/drawing/2014/main" id="{E4F199B1-AA0C-D874-3103-DD9B804A183F}"/>
              </a:ext>
            </a:extLst>
          </p:cNvPr>
          <p:cNvSpPr/>
          <p:nvPr/>
        </p:nvSpPr>
        <p:spPr bwMode="auto">
          <a:xfrm>
            <a:off x="1758788" y="1867480"/>
            <a:ext cx="6711529"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defTabSz="332833">
              <a:defRPr/>
            </a:pPr>
            <a:r>
              <a:rPr lang="en-IN" sz="750">
                <a:solidFill>
                  <a:srgbClr val="000000"/>
                </a:solidFill>
                <a:latin typeface="Helvetica Now Text" panose="020B0504030202020204" pitchFamily="34" charset="0"/>
                <a:ea typeface="ＭＳ Ｐゴシック"/>
              </a:rPr>
              <a:t>Liability coverage for defense costs and damages suffered by others resulting from a failure of computer security, including liability caused by theft or disclosure of confidential information, unauthorized access, unauthorized use, denial of service attack or transmission of a computer virus.</a:t>
            </a:r>
          </a:p>
        </p:txBody>
      </p:sp>
      <p:sp>
        <p:nvSpPr>
          <p:cNvPr id="21" name="Oval 20">
            <a:extLst>
              <a:ext uri="{FF2B5EF4-FFF2-40B4-BE49-F238E27FC236}">
                <a16:creationId xmlns:a16="http://schemas.microsoft.com/office/drawing/2014/main" id="{315C2D20-9DD0-5699-9FFB-C290532FD308}"/>
              </a:ext>
            </a:extLst>
          </p:cNvPr>
          <p:cNvSpPr/>
          <p:nvPr/>
        </p:nvSpPr>
        <p:spPr>
          <a:xfrm>
            <a:off x="921620" y="1535764"/>
            <a:ext cx="631077"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22" name="TextBox 21">
            <a:extLst>
              <a:ext uri="{FF2B5EF4-FFF2-40B4-BE49-F238E27FC236}">
                <a16:creationId xmlns:a16="http://schemas.microsoft.com/office/drawing/2014/main" id="{B1047165-4876-1AAC-D983-47F72B7DFC66}"/>
              </a:ext>
            </a:extLst>
          </p:cNvPr>
          <p:cNvSpPr txBox="1"/>
          <p:nvPr/>
        </p:nvSpPr>
        <p:spPr>
          <a:xfrm>
            <a:off x="1758787" y="1573055"/>
            <a:ext cx="6711530" cy="240030"/>
          </a:xfrm>
          <a:prstGeom prst="rect">
            <a:avLst/>
          </a:prstGeom>
          <a:noFill/>
        </p:spPr>
        <p:txBody>
          <a:bodyPr wrap="square" lIns="0" rtlCol="0" anchor="ctr">
            <a:noAutofit/>
          </a:bodyPr>
          <a:lstStyle/>
          <a:p>
            <a:pPr marL="1191" indent="1787" defTabSz="342900">
              <a:buClr>
                <a:srgbClr val="FFFFFF"/>
              </a:buClr>
              <a:defRPr/>
            </a:pPr>
            <a:r>
              <a:rPr lang="en-IN" altLang="en-US" sz="900" b="1">
                <a:solidFill>
                  <a:srgbClr val="EB0017"/>
                </a:solidFill>
                <a:latin typeface="Helvetica Now Text" panose="020B0504030202020204" pitchFamily="34" charset="0"/>
                <a:ea typeface="ＭＳ Ｐゴシック"/>
                <a:cs typeface="Arial"/>
              </a:rPr>
              <a:t>Network Security Liability</a:t>
            </a:r>
            <a:br>
              <a:rPr lang="en-IN" altLang="en-US" sz="900" b="1">
                <a:solidFill>
                  <a:srgbClr val="EB0017"/>
                </a:solidFill>
                <a:latin typeface="Helvetica Now Text" panose="020B0504030202020204" pitchFamily="34" charset="0"/>
                <a:ea typeface="ＭＳ Ｐゴシック"/>
                <a:cs typeface="Arial"/>
              </a:rPr>
            </a:br>
            <a:endParaRPr lang="en-IN" altLang="en-US" sz="900">
              <a:solidFill>
                <a:srgbClr val="EB0017"/>
              </a:solidFill>
              <a:latin typeface="Helvetica Now Text" panose="020B0504030202020204" pitchFamily="34" charset="0"/>
              <a:ea typeface="ＭＳ Ｐゴシック"/>
              <a:cs typeface="Arial"/>
            </a:endParaRPr>
          </a:p>
        </p:txBody>
      </p:sp>
      <p:pic>
        <p:nvPicPr>
          <p:cNvPr id="23" name="Graphic 22">
            <a:extLst>
              <a:ext uri="{FF2B5EF4-FFF2-40B4-BE49-F238E27FC236}">
                <a16:creationId xmlns:a16="http://schemas.microsoft.com/office/drawing/2014/main" id="{9A393774-0249-59DC-9C49-ACB942BC900F}"/>
              </a:ext>
            </a:extLst>
          </p:cNvPr>
          <p:cNvPicPr>
            <a:picLocks noChangeAspect="1"/>
          </p:cNvPicPr>
          <p:nvPr/>
        </p:nvPicPr>
        <p:blipFill>
          <a:blip r:embed="rId11">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121905" y="1751194"/>
            <a:ext cx="226185" cy="257175"/>
          </a:xfrm>
          <a:prstGeom prst="rect">
            <a:avLst/>
          </a:prstGeom>
        </p:spPr>
      </p:pic>
    </p:spTree>
    <p:extLst>
      <p:ext uri="{BB962C8B-B14F-4D97-AF65-F5344CB8AC3E}">
        <p14:creationId xmlns:p14="http://schemas.microsoft.com/office/powerpoint/2010/main" val="3083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a:bodyPr>
          <a:lstStyle/>
          <a:p>
            <a:r>
              <a:rPr lang="en-US" sz="3400" dirty="0"/>
              <a:t>Cyber Insurance | Coverage Considerations</a:t>
            </a:r>
          </a:p>
        </p:txBody>
      </p:sp>
      <p:sp>
        <p:nvSpPr>
          <p:cNvPr id="31" name="Rectangle 30">
            <a:extLst>
              <a:ext uri="{FF2B5EF4-FFF2-40B4-BE49-F238E27FC236}">
                <a16:creationId xmlns:a16="http://schemas.microsoft.com/office/drawing/2014/main" id="{6CB25412-FFE6-B0AE-3B58-33A1C1ACA9FA}"/>
              </a:ext>
            </a:extLst>
          </p:cNvPr>
          <p:cNvSpPr/>
          <p:nvPr/>
        </p:nvSpPr>
        <p:spPr>
          <a:xfrm>
            <a:off x="642034" y="3993631"/>
            <a:ext cx="2423878" cy="1495079"/>
          </a:xfrm>
          <a:prstGeom prst="rect">
            <a:avLst/>
          </a:prstGeom>
          <a:solidFill>
            <a:srgbClr val="EEF6F7"/>
          </a:solidFill>
          <a:ln w="12700" cap="flat" cmpd="sng" algn="ctr">
            <a:noFill/>
            <a:prstDash val="solid"/>
            <a:miter lim="800000"/>
          </a:ln>
          <a:effectLst/>
        </p:spPr>
        <p:txBody>
          <a:bodyPr rtlCol="0" anchor="ctr"/>
          <a:lstStyle/>
          <a:p>
            <a:pPr marL="0" marR="0" lvl="0" indent="0" algn="ctr" defTabSz="685766"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srgbClr val="5D6D78"/>
              </a:solidFill>
              <a:effectLst/>
              <a:uLnTx/>
              <a:uFillTx/>
              <a:latin typeface="Helvetica Now Text" panose="020B0504030202020204" pitchFamily="34" charset="77"/>
              <a:ea typeface="+mn-ea"/>
              <a:cs typeface="+mn-cs"/>
            </a:endParaRPr>
          </a:p>
        </p:txBody>
      </p:sp>
      <p:sp>
        <p:nvSpPr>
          <p:cNvPr id="32" name="Rectangle 31">
            <a:extLst>
              <a:ext uri="{FF2B5EF4-FFF2-40B4-BE49-F238E27FC236}">
                <a16:creationId xmlns:a16="http://schemas.microsoft.com/office/drawing/2014/main" id="{49DECEF4-2ED2-2942-B99F-D0B67E3AB4E5}"/>
              </a:ext>
            </a:extLst>
          </p:cNvPr>
          <p:cNvSpPr/>
          <p:nvPr/>
        </p:nvSpPr>
        <p:spPr>
          <a:xfrm>
            <a:off x="642939" y="1615567"/>
            <a:ext cx="2423878" cy="2128189"/>
          </a:xfrm>
          <a:prstGeom prst="rect">
            <a:avLst/>
          </a:prstGeom>
          <a:solidFill>
            <a:srgbClr val="EEF6F7"/>
          </a:solidFill>
          <a:ln w="12700" cap="flat" cmpd="sng" algn="ctr">
            <a:noFill/>
            <a:prstDash val="solid"/>
            <a:miter lim="800000"/>
          </a:ln>
          <a:effectLst/>
        </p:spPr>
        <p:txBody>
          <a:bodyPr rtlCol="0" anchor="ctr"/>
          <a:lstStyle/>
          <a:p>
            <a:pPr marL="0" marR="0" lvl="0" indent="0" algn="ctr" defTabSz="685766"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srgbClr val="5D6D78"/>
              </a:solidFill>
              <a:effectLst/>
              <a:uLnTx/>
              <a:uFillTx/>
              <a:latin typeface="Helvetica Now Text" panose="020B0504030202020204" pitchFamily="34" charset="77"/>
              <a:ea typeface="+mn-ea"/>
              <a:cs typeface="+mn-cs"/>
            </a:endParaRPr>
          </a:p>
        </p:txBody>
      </p:sp>
      <p:sp>
        <p:nvSpPr>
          <p:cNvPr id="34" name="TextBox 33">
            <a:extLst>
              <a:ext uri="{FF2B5EF4-FFF2-40B4-BE49-F238E27FC236}">
                <a16:creationId xmlns:a16="http://schemas.microsoft.com/office/drawing/2014/main" id="{7AEC7ECD-0D4F-BD4F-30BD-E32FADF12956}"/>
              </a:ext>
            </a:extLst>
          </p:cNvPr>
          <p:cNvSpPr txBox="1">
            <a:spLocks/>
          </p:cNvSpPr>
          <p:nvPr>
            <p:custDataLst>
              <p:tags r:id="rId1"/>
            </p:custDataLst>
          </p:nvPr>
        </p:nvSpPr>
        <p:spPr>
          <a:xfrm>
            <a:off x="3165684" y="1669334"/>
            <a:ext cx="5379311" cy="2195473"/>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192881" lvl="1" indent="-192881" defTabSz="685766">
              <a:spcAft>
                <a:spcPts val="113"/>
              </a:spcAft>
              <a:buFont typeface="+mj-lt"/>
              <a:buAutoNum type="arabicPeriod"/>
            </a:pPr>
            <a:r>
              <a:rPr lang="en-US" sz="900" dirty="0">
                <a:solidFill>
                  <a:srgbClr val="000000"/>
                </a:solidFill>
                <a:latin typeface="Helvetica Now Text"/>
              </a:rPr>
              <a:t>Start the renewal process early, early identification of possible underwriting concerns will allow time for remediation. Be prepared to market and host an underwriting meeting. </a:t>
            </a:r>
          </a:p>
          <a:p>
            <a:pPr marL="192881" lvl="1" indent="-192881" defTabSz="685766">
              <a:spcAft>
                <a:spcPts val="113"/>
              </a:spcAft>
              <a:buFont typeface="+mj-lt"/>
              <a:buAutoNum type="arabicPeriod"/>
            </a:pPr>
            <a:endParaRPr lang="en-US" sz="900" dirty="0">
              <a:solidFill>
                <a:srgbClr val="000000"/>
              </a:solidFill>
              <a:latin typeface="Helvetica Now Text"/>
            </a:endParaRPr>
          </a:p>
          <a:p>
            <a:pPr marL="192881" lvl="1" indent="-192881" defTabSz="685766">
              <a:spcAft>
                <a:spcPts val="113"/>
              </a:spcAft>
              <a:buFont typeface="+mj-lt"/>
              <a:buAutoNum type="arabicPeriod"/>
            </a:pPr>
            <a:r>
              <a:rPr lang="en-US" sz="900" dirty="0">
                <a:solidFill>
                  <a:srgbClr val="000000"/>
                </a:solidFill>
                <a:latin typeface="Helvetica Now Text"/>
              </a:rPr>
              <a:t>If MFA is not fully implemented for remote access, Office 365, remote desktop protocol (if applicable), backups, and admin/privileged users, consider implementing as soon as possible.</a:t>
            </a:r>
          </a:p>
          <a:p>
            <a:pPr marL="192881" lvl="1" indent="-192881" defTabSz="685766">
              <a:spcAft>
                <a:spcPts val="113"/>
              </a:spcAft>
              <a:buFont typeface="+mj-lt"/>
              <a:buAutoNum type="arabicPeriod"/>
            </a:pPr>
            <a:endParaRPr lang="en-US" sz="900" dirty="0">
              <a:solidFill>
                <a:srgbClr val="000000"/>
              </a:solidFill>
              <a:latin typeface="Helvetica Now Text"/>
            </a:endParaRPr>
          </a:p>
          <a:p>
            <a:pPr marL="192881" lvl="1" indent="-192881" defTabSz="685766">
              <a:spcAft>
                <a:spcPts val="113"/>
              </a:spcAft>
              <a:buFont typeface="+mj-lt"/>
              <a:buAutoNum type="arabicPeriod"/>
            </a:pPr>
            <a:r>
              <a:rPr lang="en-US" sz="900" dirty="0">
                <a:solidFill>
                  <a:srgbClr val="000000"/>
                </a:solidFill>
                <a:latin typeface="Helvetica Now Text"/>
              </a:rPr>
              <a:t>Vendor considerations. Review your insurers preferred vendor schedule to confirm they align with your incident response plan. </a:t>
            </a:r>
          </a:p>
          <a:p>
            <a:pPr marL="192881" lvl="1" indent="-192881" defTabSz="685766">
              <a:spcAft>
                <a:spcPts val="113"/>
              </a:spcAft>
              <a:buFont typeface="+mj-lt"/>
              <a:buAutoNum type="arabicPeriod"/>
            </a:pPr>
            <a:endParaRPr lang="en-US" sz="900" dirty="0">
              <a:solidFill>
                <a:srgbClr val="000000"/>
              </a:solidFill>
              <a:latin typeface="Helvetica Now Text"/>
            </a:endParaRPr>
          </a:p>
          <a:p>
            <a:pPr marL="192881" lvl="1" indent="-192881" defTabSz="685766">
              <a:spcAft>
                <a:spcPts val="113"/>
              </a:spcAft>
              <a:buFont typeface="+mj-lt"/>
              <a:buAutoNum type="arabicPeriod"/>
            </a:pPr>
            <a:r>
              <a:rPr lang="en-US" sz="900" dirty="0">
                <a:solidFill>
                  <a:srgbClr val="000000"/>
                </a:solidFill>
                <a:latin typeface="Helvetica Now Text"/>
              </a:rPr>
              <a:t>Try to maintain breadth of coverage and improve coverage where possible. </a:t>
            </a:r>
          </a:p>
          <a:p>
            <a:pPr marL="480219" lvl="2" indent="-192881" defTabSz="685766">
              <a:spcAft>
                <a:spcPts val="113"/>
              </a:spcAft>
              <a:buFont typeface="+mj-lt"/>
              <a:buAutoNum type="arabicPeriod"/>
            </a:pPr>
            <a:r>
              <a:rPr lang="en-US" sz="900" dirty="0">
                <a:solidFill>
                  <a:srgbClr val="000000"/>
                </a:solidFill>
                <a:latin typeface="Helvetica Now Text"/>
              </a:rPr>
              <a:t>Avoid reductions in coverage for Widespread Events</a:t>
            </a:r>
          </a:p>
          <a:p>
            <a:pPr marL="480219" lvl="2" indent="-192881" defTabSz="685766">
              <a:spcAft>
                <a:spcPts val="113"/>
              </a:spcAft>
              <a:buFont typeface="+mj-lt"/>
              <a:buAutoNum type="arabicPeriod"/>
            </a:pPr>
            <a:r>
              <a:rPr lang="en-US" sz="900" dirty="0">
                <a:solidFill>
                  <a:srgbClr val="000000"/>
                </a:solidFill>
                <a:latin typeface="Helvetica Now Text"/>
              </a:rPr>
              <a:t>Seek to maintain current language for War Exclusion and Cyber Terrorism </a:t>
            </a:r>
            <a:r>
              <a:rPr lang="en-US" sz="900" dirty="0" err="1">
                <a:solidFill>
                  <a:srgbClr val="000000"/>
                </a:solidFill>
                <a:latin typeface="Helvetica Now Text"/>
              </a:rPr>
              <a:t>Carveback</a:t>
            </a:r>
            <a:endParaRPr lang="en-US" sz="900" dirty="0">
              <a:solidFill>
                <a:srgbClr val="000000"/>
              </a:solidFill>
              <a:latin typeface="Helvetica Now Text"/>
            </a:endParaRPr>
          </a:p>
          <a:p>
            <a:pPr marL="480219" lvl="2" indent="-192881" defTabSz="685766">
              <a:spcAft>
                <a:spcPts val="113"/>
              </a:spcAft>
              <a:buFont typeface="+mj-lt"/>
              <a:buAutoNum type="arabicPeriod"/>
            </a:pPr>
            <a:r>
              <a:rPr lang="en-US" sz="900" dirty="0">
                <a:solidFill>
                  <a:srgbClr val="000000"/>
                </a:solidFill>
                <a:latin typeface="Helvetica Now Text"/>
              </a:rPr>
              <a:t>Affirmative Wrongful Collection Coverage</a:t>
            </a:r>
          </a:p>
          <a:p>
            <a:pPr marL="480219" lvl="2" indent="-192881" defTabSz="685766">
              <a:spcAft>
                <a:spcPts val="113"/>
              </a:spcAft>
              <a:buFont typeface="+mj-lt"/>
              <a:buAutoNum type="arabicPeriod"/>
            </a:pPr>
            <a:r>
              <a:rPr lang="en-US" sz="900" dirty="0">
                <a:solidFill>
                  <a:srgbClr val="000000"/>
                </a:solidFill>
                <a:latin typeface="Helvetica Now Text"/>
              </a:rPr>
              <a:t>Business Interruption and Dependent Business Interruption language (IT vs Non-IT)</a:t>
            </a:r>
          </a:p>
          <a:p>
            <a:pPr marL="192881" lvl="1" indent="-192881" defTabSz="685766">
              <a:spcAft>
                <a:spcPts val="113"/>
              </a:spcAft>
              <a:buFont typeface="+mj-lt"/>
              <a:buAutoNum type="arabicPeriod"/>
            </a:pPr>
            <a:endParaRPr lang="en-US" sz="750" dirty="0">
              <a:solidFill>
                <a:srgbClr val="000000"/>
              </a:solidFill>
              <a:latin typeface="Helvetica Now Text"/>
            </a:endParaRPr>
          </a:p>
        </p:txBody>
      </p:sp>
      <p:sp>
        <p:nvSpPr>
          <p:cNvPr id="35" name="TextBox 34">
            <a:extLst>
              <a:ext uri="{FF2B5EF4-FFF2-40B4-BE49-F238E27FC236}">
                <a16:creationId xmlns:a16="http://schemas.microsoft.com/office/drawing/2014/main" id="{8EE7CDFF-94B3-E0DE-161D-375F9DFA7BC9}"/>
              </a:ext>
            </a:extLst>
          </p:cNvPr>
          <p:cNvSpPr txBox="1"/>
          <p:nvPr/>
        </p:nvSpPr>
        <p:spPr>
          <a:xfrm>
            <a:off x="768736" y="1740112"/>
            <a:ext cx="2170474" cy="323165"/>
          </a:xfrm>
          <a:prstGeom prst="rect">
            <a:avLst/>
          </a:prstGeom>
        </p:spPr>
        <p:txBody>
          <a:bodyPr vert="horz" wrap="square" lIns="0" tIns="0" rIns="0" bIns="0" rtlCol="0" anchor="ctr"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defTabSz="685766">
              <a:spcBef>
                <a:spcPts val="113"/>
              </a:spcBef>
              <a:spcAft>
                <a:spcPts val="113"/>
              </a:spcAft>
            </a:pPr>
            <a:r>
              <a:rPr lang="en-GB" sz="1050" b="1" dirty="0">
                <a:solidFill>
                  <a:srgbClr val="EB0017"/>
                </a:solidFill>
                <a:latin typeface="Helvetica Now Text" panose="020B0504030202020204" pitchFamily="34" charset="0"/>
              </a:rPr>
              <a:t>Market Strategy &amp; Key Coverage Considerations</a:t>
            </a:r>
          </a:p>
        </p:txBody>
      </p:sp>
      <p:sp>
        <p:nvSpPr>
          <p:cNvPr id="36" name="TextBox 35">
            <a:extLst>
              <a:ext uri="{FF2B5EF4-FFF2-40B4-BE49-F238E27FC236}">
                <a16:creationId xmlns:a16="http://schemas.microsoft.com/office/drawing/2014/main" id="{46603CAC-52BE-9F79-1FAF-6F6F2686F98D}"/>
              </a:ext>
            </a:extLst>
          </p:cNvPr>
          <p:cNvSpPr txBox="1"/>
          <p:nvPr/>
        </p:nvSpPr>
        <p:spPr>
          <a:xfrm>
            <a:off x="824981" y="4126187"/>
            <a:ext cx="2171326" cy="161583"/>
          </a:xfrm>
          <a:prstGeom prst="rect">
            <a:avLst/>
          </a:prstGeom>
        </p:spPr>
        <p:txBody>
          <a:bodyPr vert="horz" wrap="square" lIns="0" tIns="0" rIns="0" bIns="0" rtlCol="0" anchor="ctr"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defTabSz="685766">
              <a:spcBef>
                <a:spcPts val="113"/>
              </a:spcBef>
              <a:spcAft>
                <a:spcPts val="113"/>
              </a:spcAft>
            </a:pPr>
            <a:r>
              <a:rPr lang="en-GB" sz="1050" b="1" dirty="0">
                <a:solidFill>
                  <a:srgbClr val="007585"/>
                </a:solidFill>
                <a:latin typeface="Helvetica Now Text" panose="020B0504030202020204" pitchFamily="34" charset="0"/>
              </a:rPr>
              <a:t>Limits, Retention, &amp; Premium</a:t>
            </a:r>
          </a:p>
        </p:txBody>
      </p:sp>
      <p:sp>
        <p:nvSpPr>
          <p:cNvPr id="37" name="TextBox 36">
            <a:extLst>
              <a:ext uri="{FF2B5EF4-FFF2-40B4-BE49-F238E27FC236}">
                <a16:creationId xmlns:a16="http://schemas.microsoft.com/office/drawing/2014/main" id="{E6AD9058-D9D8-5AC4-EC79-4014B7FF2777}"/>
              </a:ext>
            </a:extLst>
          </p:cNvPr>
          <p:cNvSpPr txBox="1">
            <a:spLocks/>
          </p:cNvSpPr>
          <p:nvPr>
            <p:custDataLst>
              <p:tags r:id="rId2"/>
            </p:custDataLst>
          </p:nvPr>
        </p:nvSpPr>
        <p:spPr>
          <a:xfrm>
            <a:off x="3066817" y="4107984"/>
            <a:ext cx="5596669" cy="1254126"/>
          </a:xfrm>
          <a:prstGeom prst="rect">
            <a:avLst/>
          </a:prstGeom>
        </p:spPr>
        <p:txBody>
          <a:bodyPr vert="horz" wrap="square" lIns="0" tIns="0" rIns="0" bIns="0" rtlCol="0" anchor="ctr"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288131" lvl="2" indent="-192881" defTabSz="685766">
              <a:lnSpc>
                <a:spcPct val="150000"/>
              </a:lnSpc>
              <a:spcAft>
                <a:spcPts val="113"/>
              </a:spcAft>
              <a:buFont typeface="+mj-lt"/>
              <a:buAutoNum type="arabicPeriod"/>
            </a:pPr>
            <a:r>
              <a:rPr lang="en-US" sz="900" dirty="0">
                <a:solidFill>
                  <a:srgbClr val="000000"/>
                </a:solidFill>
                <a:latin typeface="Helvetica Now Text"/>
              </a:rPr>
              <a:t>Discuss Limit Adequacy – does your broker offer quantification tools? </a:t>
            </a:r>
          </a:p>
          <a:p>
            <a:pPr marL="288131" lvl="2" indent="-192881" defTabSz="685766">
              <a:lnSpc>
                <a:spcPct val="150000"/>
              </a:lnSpc>
              <a:spcAft>
                <a:spcPts val="113"/>
              </a:spcAft>
              <a:buFont typeface="+mj-lt"/>
              <a:buAutoNum type="arabicPeriod"/>
            </a:pPr>
            <a:r>
              <a:rPr lang="en-US" sz="900" dirty="0">
                <a:solidFill>
                  <a:srgbClr val="000000"/>
                </a:solidFill>
                <a:latin typeface="Helvetica Now Text"/>
              </a:rPr>
              <a:t>Discuss tradeoffs of maintaining retention or potentially increasing retention – are the savings worth the increase? Is a lower retention available? </a:t>
            </a:r>
          </a:p>
          <a:p>
            <a:pPr marL="288131" lvl="2" indent="-192881" defTabSz="685766">
              <a:lnSpc>
                <a:spcPct val="150000"/>
              </a:lnSpc>
              <a:spcAft>
                <a:spcPts val="113"/>
              </a:spcAft>
              <a:buFont typeface="+mj-lt"/>
              <a:buAutoNum type="arabicPeriod"/>
            </a:pPr>
            <a:r>
              <a:rPr lang="en-US" sz="900" dirty="0">
                <a:solidFill>
                  <a:srgbClr val="000000"/>
                </a:solidFill>
                <a:latin typeface="Helvetica Now Text"/>
              </a:rPr>
              <a:t>Stabilizing market conditions is allowing for successful marketing efforts. Results will vary greatly on controls and underwriting meeting. Differentiate yourself. Expect renewal pricing between flat and -15% YoY.</a:t>
            </a:r>
          </a:p>
        </p:txBody>
      </p:sp>
      <p:sp>
        <p:nvSpPr>
          <p:cNvPr id="38" name="Rectangle 37">
            <a:extLst>
              <a:ext uri="{FF2B5EF4-FFF2-40B4-BE49-F238E27FC236}">
                <a16:creationId xmlns:a16="http://schemas.microsoft.com/office/drawing/2014/main" id="{FC6538A0-049C-5E91-7686-FE8000B3AAF4}"/>
              </a:ext>
            </a:extLst>
          </p:cNvPr>
          <p:cNvSpPr/>
          <p:nvPr/>
        </p:nvSpPr>
        <p:spPr>
          <a:xfrm>
            <a:off x="628650" y="1615568"/>
            <a:ext cx="8015213" cy="2128189"/>
          </a:xfrm>
          <a:prstGeom prst="rect">
            <a:avLst/>
          </a:prstGeom>
          <a:noFill/>
          <a:ln w="12700" cap="flat" cmpd="sng" algn="ctr">
            <a:solidFill>
              <a:srgbClr val="CDDBDE"/>
            </a:solidFill>
            <a:prstDash val="solid"/>
            <a:miter lim="800000"/>
          </a:ln>
          <a:effectLst/>
        </p:spPr>
        <p:txBody>
          <a:bodyPr rtlCol="0" anchor="ctr"/>
          <a:lstStyle/>
          <a:p>
            <a:pPr marL="0" marR="0" lvl="0" indent="0" algn="ctr" defTabSz="685766"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srgbClr val="5D6D78"/>
              </a:solidFill>
              <a:effectLst/>
              <a:uLnTx/>
              <a:uFillTx/>
              <a:latin typeface="Helvetica Now Text" panose="020B0504030202020204" pitchFamily="34" charset="77"/>
              <a:ea typeface="+mn-ea"/>
              <a:cs typeface="+mn-cs"/>
            </a:endParaRPr>
          </a:p>
        </p:txBody>
      </p:sp>
      <p:sp>
        <p:nvSpPr>
          <p:cNvPr id="39" name="Rectangle 38">
            <a:extLst>
              <a:ext uri="{FF2B5EF4-FFF2-40B4-BE49-F238E27FC236}">
                <a16:creationId xmlns:a16="http://schemas.microsoft.com/office/drawing/2014/main" id="{2C5D23C4-C9D6-3510-EB5D-15331685E652}"/>
              </a:ext>
            </a:extLst>
          </p:cNvPr>
          <p:cNvSpPr/>
          <p:nvPr/>
        </p:nvSpPr>
        <p:spPr>
          <a:xfrm>
            <a:off x="642939" y="3993631"/>
            <a:ext cx="8015213" cy="1482830"/>
          </a:xfrm>
          <a:prstGeom prst="rect">
            <a:avLst/>
          </a:prstGeom>
          <a:noFill/>
          <a:ln w="12700" cap="flat" cmpd="sng" algn="ctr">
            <a:solidFill>
              <a:srgbClr val="CDDBDE"/>
            </a:solidFill>
            <a:prstDash val="solid"/>
            <a:miter lim="800000"/>
          </a:ln>
          <a:effectLst/>
        </p:spPr>
        <p:txBody>
          <a:bodyPr rtlCol="0" anchor="ctr"/>
          <a:lstStyle/>
          <a:p>
            <a:pPr marL="0" marR="0" lvl="0" indent="0" algn="ctr" defTabSz="685766"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srgbClr val="5D6D78"/>
              </a:solidFill>
              <a:effectLst/>
              <a:uLnTx/>
              <a:uFillTx/>
              <a:latin typeface="Helvetica Now Text" panose="020B0504030202020204" pitchFamily="34" charset="77"/>
              <a:ea typeface="+mn-ea"/>
              <a:cs typeface="+mn-cs"/>
            </a:endParaRPr>
          </a:p>
        </p:txBody>
      </p:sp>
      <p:sp>
        <p:nvSpPr>
          <p:cNvPr id="40" name="TextBox 39">
            <a:extLst>
              <a:ext uri="{FF2B5EF4-FFF2-40B4-BE49-F238E27FC236}">
                <a16:creationId xmlns:a16="http://schemas.microsoft.com/office/drawing/2014/main" id="{D2EB4AC3-2CBA-1CDB-A40C-82145449C21B}"/>
              </a:ext>
            </a:extLst>
          </p:cNvPr>
          <p:cNvSpPr txBox="1"/>
          <p:nvPr/>
        </p:nvSpPr>
        <p:spPr>
          <a:xfrm>
            <a:off x="396797" y="1991887"/>
            <a:ext cx="0" cy="0"/>
          </a:xfrm>
          <a:prstGeom prst="rect">
            <a:avLst/>
          </a:prstGeom>
          <a:noFill/>
        </p:spPr>
        <p:txBody>
          <a:bodyPr wrap="none" lIns="0" tIns="0" rIns="0" bIns="0" rtlCol="0">
            <a:noAutofit/>
          </a:bodyPr>
          <a:lstStyle/>
          <a:p>
            <a:pPr defTabSz="685766">
              <a:lnSpc>
                <a:spcPct val="117000"/>
              </a:lnSpc>
              <a:spcAft>
                <a:spcPts val="375"/>
              </a:spcAft>
            </a:pPr>
            <a:endParaRPr lang="en-US" sz="900" dirty="0">
              <a:solidFill>
                <a:srgbClr val="000000"/>
              </a:solidFill>
              <a:latin typeface="Helvetica Now Text" panose="020B0504030202020204" pitchFamily="34" charset="77"/>
            </a:endParaRPr>
          </a:p>
        </p:txBody>
      </p:sp>
    </p:spTree>
    <p:extLst>
      <p:ext uri="{BB962C8B-B14F-4D97-AF65-F5344CB8AC3E}">
        <p14:creationId xmlns:p14="http://schemas.microsoft.com/office/powerpoint/2010/main" val="254951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p:txBody>
          <a:bodyPr/>
          <a:lstStyle/>
          <a:p>
            <a:r>
              <a:rPr lang="en-US" dirty="0"/>
              <a:t>About Aon’s Cyber Solutions</a:t>
            </a:r>
          </a:p>
        </p:txBody>
      </p:sp>
      <p:sp>
        <p:nvSpPr>
          <p:cNvPr id="4" name="Content Placeholder 5">
            <a:extLst>
              <a:ext uri="{FF2B5EF4-FFF2-40B4-BE49-F238E27FC236}">
                <a16:creationId xmlns:a16="http://schemas.microsoft.com/office/drawing/2014/main" id="{8A9A36B0-07F4-3D2B-DD1C-AB29D9DAD076}"/>
              </a:ext>
            </a:extLst>
          </p:cNvPr>
          <p:cNvSpPr txBox="1">
            <a:spLocks/>
          </p:cNvSpPr>
          <p:nvPr/>
        </p:nvSpPr>
        <p:spPr>
          <a:xfrm>
            <a:off x="865021" y="2028734"/>
            <a:ext cx="7461388" cy="852819"/>
          </a:xfrm>
          <a:prstGeom prst="rect">
            <a:avLst/>
          </a:prstGeom>
        </p:spPr>
        <p:txBody>
          <a:bodyPr lIns="0" tIns="0" rIns="0" bIns="0"/>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0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0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0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0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000" b="0" i="0" kern="1200">
                <a:solidFill>
                  <a:schemeClr val="tx1"/>
                </a:solidFill>
                <a:latin typeface="Helvetica Now Text" panose="020B0504030202020204" pitchFamily="34" charset="77"/>
                <a:ea typeface="+mn-ea"/>
                <a:cs typeface="+mn-cs"/>
              </a:defRPr>
            </a:lvl6pPr>
            <a:lvl7pPr marL="0" indent="0" algn="l" defTabSz="1828709" rtl="0" eaLnBrk="1" latinLnBrk="0" hangingPunct="1">
              <a:lnSpc>
                <a:spcPct val="117000"/>
              </a:lnSpc>
              <a:spcBef>
                <a:spcPts val="0"/>
              </a:spcBef>
              <a:buFont typeface="Arial" panose="020B0604020202020204" pitchFamily="34" charset="0"/>
              <a:buNone/>
              <a:tabLst/>
              <a:defRPr sz="2000" b="0" i="0" kern="1200">
                <a:solidFill>
                  <a:schemeClr val="tx1"/>
                </a:solidFill>
                <a:latin typeface="Helvetica Now Text" panose="020B0504030202020204" pitchFamily="34" charset="77"/>
                <a:ea typeface="+mn-ea"/>
                <a:cs typeface="+mn-cs"/>
              </a:defRPr>
            </a:lvl7pPr>
            <a:lvl8pPr marL="0" indent="0" algn="l" defTabSz="1828709" rtl="0" eaLnBrk="1" latinLnBrk="0" hangingPunct="1">
              <a:lnSpc>
                <a:spcPct val="117000"/>
              </a:lnSpc>
              <a:spcBef>
                <a:spcPts val="0"/>
              </a:spcBef>
              <a:buFont typeface="Arial" panose="020B0604020202020204" pitchFamily="34" charset="0"/>
              <a:buNone/>
              <a:tabLst/>
              <a:defRPr sz="2000" b="0" i="0" kern="1200">
                <a:solidFill>
                  <a:schemeClr val="tx1"/>
                </a:solidFill>
                <a:latin typeface="Helvetica Now Text" panose="020B0504030202020204" pitchFamily="34" charset="77"/>
                <a:ea typeface="+mn-ea"/>
                <a:cs typeface="+mn-cs"/>
              </a:defRPr>
            </a:lvl8pPr>
            <a:lvl9pPr marL="0" indent="0" algn="l" defTabSz="1828709" rtl="0" eaLnBrk="1" latinLnBrk="0" hangingPunct="1">
              <a:lnSpc>
                <a:spcPct val="117000"/>
              </a:lnSpc>
              <a:spcBef>
                <a:spcPts val="0"/>
              </a:spcBef>
              <a:buFont typeface="Arial" panose="020B0604020202020204" pitchFamily="34" charset="0"/>
              <a:buNone/>
              <a:tabLst/>
              <a:defRPr sz="2000" b="0" i="0" kern="1200">
                <a:solidFill>
                  <a:schemeClr val="tx1"/>
                </a:solidFill>
                <a:latin typeface="Helvetica Now Text" panose="020B0504030202020204" pitchFamily="34" charset="77"/>
                <a:ea typeface="+mn-ea"/>
                <a:cs typeface="+mn-cs"/>
              </a:defRPr>
            </a:lvl9pPr>
          </a:lstStyle>
          <a:p>
            <a:pPr lvl="1">
              <a:lnSpc>
                <a:spcPct val="100000"/>
              </a:lnSpc>
              <a:spcAft>
                <a:spcPts val="525"/>
              </a:spcAft>
            </a:pPr>
            <a:r>
              <a:rPr lang="en-US" sz="1050" b="1" dirty="0">
                <a:solidFill>
                  <a:srgbClr val="EA2238"/>
                </a:solidFill>
                <a:latin typeface="Helvetica Now Text" panose="020B0504030202020204" pitchFamily="34" charset="0"/>
              </a:rPr>
              <a:t>Uniquely Qualified and Purpose Built</a:t>
            </a:r>
          </a:p>
          <a:p>
            <a:pPr lvl="1">
              <a:lnSpc>
                <a:spcPct val="100000"/>
              </a:lnSpc>
            </a:pPr>
            <a:r>
              <a:rPr lang="en-US" sz="825" dirty="0">
                <a:solidFill>
                  <a:srgbClr val="262836"/>
                </a:solidFill>
                <a:latin typeface="Helvetica Now Text" panose="020B0504030202020204" pitchFamily="34" charset="0"/>
              </a:rPr>
              <a:t>Global strategic acquisitions have strengthened Aon’s fight against cyber risk. We are purpose built to be our clients’ best asset against cyber threats. Aon’s Cyber Solutions is uniquely qualified to offer clients tools to assess, test, quantify, transfer, and respond to cyber risk exposures. Aon is recognized as one of the industry’s premier resources in cyber risk management, and our multidisciplinary team of 600+ global professionals offers strong technical and investigative aptitude, enhanced consulting and risk transfer expertise, long-standing carrier relationships, and robust claims handling capabilities.</a:t>
            </a:r>
          </a:p>
          <a:p>
            <a:pPr lvl="1"/>
            <a:endParaRPr lang="en-US" sz="825" dirty="0">
              <a:solidFill>
                <a:srgbClr val="262836"/>
              </a:solidFill>
              <a:latin typeface="Helvetica Now Text" panose="020B0504030202020204" pitchFamily="34" charset="0"/>
            </a:endParaRPr>
          </a:p>
          <a:p>
            <a:pPr lvl="1"/>
            <a:endParaRPr lang="en-US" sz="825" dirty="0">
              <a:solidFill>
                <a:srgbClr val="262836"/>
              </a:solidFill>
              <a:latin typeface="Helvetica Now Text" panose="020B0504030202020204" pitchFamily="34" charset="0"/>
            </a:endParaRPr>
          </a:p>
        </p:txBody>
      </p:sp>
      <p:sp>
        <p:nvSpPr>
          <p:cNvPr id="5" name="Rectangle 4">
            <a:extLst>
              <a:ext uri="{FF2B5EF4-FFF2-40B4-BE49-F238E27FC236}">
                <a16:creationId xmlns:a16="http://schemas.microsoft.com/office/drawing/2014/main" id="{5F4315BB-A127-DE14-3B88-0060BAAFAF6F}"/>
              </a:ext>
            </a:extLst>
          </p:cNvPr>
          <p:cNvSpPr/>
          <p:nvPr/>
        </p:nvSpPr>
        <p:spPr>
          <a:xfrm>
            <a:off x="4604447" y="2932223"/>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6" name="Rectangle 5">
            <a:extLst>
              <a:ext uri="{FF2B5EF4-FFF2-40B4-BE49-F238E27FC236}">
                <a16:creationId xmlns:a16="http://schemas.microsoft.com/office/drawing/2014/main" id="{4C53EDD5-9A3E-EF66-91AD-F7E123864AA2}"/>
              </a:ext>
            </a:extLst>
          </p:cNvPr>
          <p:cNvSpPr/>
          <p:nvPr/>
        </p:nvSpPr>
        <p:spPr>
          <a:xfrm>
            <a:off x="4761145" y="3371740"/>
            <a:ext cx="886755" cy="449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dirty="0">
                <a:solidFill>
                  <a:srgbClr val="E5EFF0"/>
                </a:solidFill>
                <a:latin typeface="Helvetica Now Text" panose="020B0504030202020204" pitchFamily="34" charset="0"/>
              </a:rPr>
              <a:t>+600 dedicated </a:t>
            </a:r>
            <a:r>
              <a:rPr lang="en-US" sz="750" b="1" dirty="0">
                <a:solidFill>
                  <a:srgbClr val="E5EFF0"/>
                </a:solidFill>
                <a:latin typeface="Helvetica Now Text" panose="020B0504030202020204" pitchFamily="34" charset="0"/>
              </a:rPr>
              <a:t>cyber professionals s</a:t>
            </a:r>
            <a:r>
              <a:rPr lang="en-US" sz="750" dirty="0">
                <a:solidFill>
                  <a:srgbClr val="E5EFF0"/>
                </a:solidFill>
                <a:latin typeface="Helvetica Now Text" panose="020B0504030202020204" pitchFamily="34" charset="0"/>
              </a:rPr>
              <a:t>erving you locally</a:t>
            </a:r>
          </a:p>
        </p:txBody>
      </p:sp>
      <p:grpSp>
        <p:nvGrpSpPr>
          <p:cNvPr id="7" name="Group 12">
            <a:extLst>
              <a:ext uri="{FF2B5EF4-FFF2-40B4-BE49-F238E27FC236}">
                <a16:creationId xmlns:a16="http://schemas.microsoft.com/office/drawing/2014/main" id="{BE374872-005F-00D2-E53F-D813A30C5BB9}"/>
              </a:ext>
            </a:extLst>
          </p:cNvPr>
          <p:cNvGrpSpPr>
            <a:grpSpLocks noChangeAspect="1"/>
          </p:cNvGrpSpPr>
          <p:nvPr/>
        </p:nvGrpSpPr>
        <p:grpSpPr bwMode="auto">
          <a:xfrm>
            <a:off x="5081908" y="3098422"/>
            <a:ext cx="245229" cy="225773"/>
            <a:chOff x="10598" y="1617"/>
            <a:chExt cx="542" cy="499"/>
          </a:xfrm>
          <a:solidFill>
            <a:schemeClr val="accent1"/>
          </a:solidFill>
        </p:grpSpPr>
        <p:sp>
          <p:nvSpPr>
            <p:cNvPr id="8" name="Freeform 13">
              <a:extLst>
                <a:ext uri="{FF2B5EF4-FFF2-40B4-BE49-F238E27FC236}">
                  <a16:creationId xmlns:a16="http://schemas.microsoft.com/office/drawing/2014/main" id="{9A427EB3-EF0E-F29B-9495-154C75CEC783}"/>
                </a:ext>
              </a:extLst>
            </p:cNvPr>
            <p:cNvSpPr>
              <a:spLocks/>
            </p:cNvSpPr>
            <p:nvPr/>
          </p:nvSpPr>
          <p:spPr bwMode="auto">
            <a:xfrm>
              <a:off x="10646" y="1888"/>
              <a:ext cx="124" cy="154"/>
            </a:xfrm>
            <a:custGeom>
              <a:avLst/>
              <a:gdLst>
                <a:gd name="T0" fmla="*/ 13 w 55"/>
                <a:gd name="T1" fmla="*/ 0 h 67"/>
                <a:gd name="T2" fmla="*/ 13 w 55"/>
                <a:gd name="T3" fmla="*/ 0 h 67"/>
                <a:gd name="T4" fmla="*/ 0 w 55"/>
                <a:gd name="T5" fmla="*/ 0 h 67"/>
                <a:gd name="T6" fmla="*/ 48 w 55"/>
                <a:gd name="T7" fmla="*/ 67 h 67"/>
                <a:gd name="T8" fmla="*/ 55 w 55"/>
                <a:gd name="T9" fmla="*/ 56 h 67"/>
                <a:gd name="T10" fmla="*/ 13 w 55"/>
                <a:gd name="T11" fmla="*/ 0 h 67"/>
              </a:gdLst>
              <a:ahLst/>
              <a:cxnLst>
                <a:cxn ang="0">
                  <a:pos x="T0" y="T1"/>
                </a:cxn>
                <a:cxn ang="0">
                  <a:pos x="T2" y="T3"/>
                </a:cxn>
                <a:cxn ang="0">
                  <a:pos x="T4" y="T5"/>
                </a:cxn>
                <a:cxn ang="0">
                  <a:pos x="T6" y="T7"/>
                </a:cxn>
                <a:cxn ang="0">
                  <a:pos x="T8" y="T9"/>
                </a:cxn>
                <a:cxn ang="0">
                  <a:pos x="T10" y="T11"/>
                </a:cxn>
              </a:cxnLst>
              <a:rect l="0" t="0" r="r" b="b"/>
              <a:pathLst>
                <a:path w="55" h="67">
                  <a:moveTo>
                    <a:pt x="13" y="0"/>
                  </a:moveTo>
                  <a:lnTo>
                    <a:pt x="13" y="0"/>
                  </a:lnTo>
                  <a:lnTo>
                    <a:pt x="0" y="0"/>
                  </a:lnTo>
                  <a:cubicBezTo>
                    <a:pt x="5" y="28"/>
                    <a:pt x="23" y="53"/>
                    <a:pt x="48" y="67"/>
                  </a:cubicBezTo>
                  <a:lnTo>
                    <a:pt x="55" y="56"/>
                  </a:lnTo>
                  <a:cubicBezTo>
                    <a:pt x="34" y="43"/>
                    <a:pt x="19" y="23"/>
                    <a:pt x="13" y="0"/>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9" name="Freeform 14">
              <a:extLst>
                <a:ext uri="{FF2B5EF4-FFF2-40B4-BE49-F238E27FC236}">
                  <a16:creationId xmlns:a16="http://schemas.microsoft.com/office/drawing/2014/main" id="{591F9268-D109-6714-CC45-035CC97D24CB}"/>
                </a:ext>
              </a:extLst>
            </p:cNvPr>
            <p:cNvSpPr>
              <a:spLocks/>
            </p:cNvSpPr>
            <p:nvPr/>
          </p:nvSpPr>
          <p:spPr bwMode="auto">
            <a:xfrm>
              <a:off x="10965" y="1888"/>
              <a:ext cx="125" cy="154"/>
            </a:xfrm>
            <a:custGeom>
              <a:avLst/>
              <a:gdLst>
                <a:gd name="T0" fmla="*/ 0 w 55"/>
                <a:gd name="T1" fmla="*/ 56 h 67"/>
                <a:gd name="T2" fmla="*/ 0 w 55"/>
                <a:gd name="T3" fmla="*/ 56 h 67"/>
                <a:gd name="T4" fmla="*/ 6 w 55"/>
                <a:gd name="T5" fmla="*/ 67 h 67"/>
                <a:gd name="T6" fmla="*/ 55 w 55"/>
                <a:gd name="T7" fmla="*/ 0 h 67"/>
                <a:gd name="T8" fmla="*/ 41 w 55"/>
                <a:gd name="T9" fmla="*/ 0 h 67"/>
                <a:gd name="T10" fmla="*/ 0 w 55"/>
                <a:gd name="T11" fmla="*/ 56 h 67"/>
              </a:gdLst>
              <a:ahLst/>
              <a:cxnLst>
                <a:cxn ang="0">
                  <a:pos x="T0" y="T1"/>
                </a:cxn>
                <a:cxn ang="0">
                  <a:pos x="T2" y="T3"/>
                </a:cxn>
                <a:cxn ang="0">
                  <a:pos x="T4" y="T5"/>
                </a:cxn>
                <a:cxn ang="0">
                  <a:pos x="T6" y="T7"/>
                </a:cxn>
                <a:cxn ang="0">
                  <a:pos x="T8" y="T9"/>
                </a:cxn>
                <a:cxn ang="0">
                  <a:pos x="T10" y="T11"/>
                </a:cxn>
              </a:cxnLst>
              <a:rect l="0" t="0" r="r" b="b"/>
              <a:pathLst>
                <a:path w="55" h="67">
                  <a:moveTo>
                    <a:pt x="0" y="56"/>
                  </a:moveTo>
                  <a:lnTo>
                    <a:pt x="0" y="56"/>
                  </a:lnTo>
                  <a:lnTo>
                    <a:pt x="6" y="67"/>
                  </a:lnTo>
                  <a:cubicBezTo>
                    <a:pt x="32" y="53"/>
                    <a:pt x="49" y="28"/>
                    <a:pt x="55" y="0"/>
                  </a:cubicBezTo>
                  <a:lnTo>
                    <a:pt x="41" y="0"/>
                  </a:lnTo>
                  <a:cubicBezTo>
                    <a:pt x="36" y="23"/>
                    <a:pt x="21" y="43"/>
                    <a:pt x="0" y="56"/>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0" name="Freeform 15">
              <a:extLst>
                <a:ext uri="{FF2B5EF4-FFF2-40B4-BE49-F238E27FC236}">
                  <a16:creationId xmlns:a16="http://schemas.microsoft.com/office/drawing/2014/main" id="{7408D246-C588-0838-88F9-FA3525FBF61F}"/>
                </a:ext>
              </a:extLst>
            </p:cNvPr>
            <p:cNvSpPr>
              <a:spLocks/>
            </p:cNvSpPr>
            <p:nvPr/>
          </p:nvSpPr>
          <p:spPr bwMode="auto">
            <a:xfrm>
              <a:off x="10759" y="1617"/>
              <a:ext cx="218" cy="62"/>
            </a:xfrm>
            <a:custGeom>
              <a:avLst/>
              <a:gdLst>
                <a:gd name="T0" fmla="*/ 90 w 96"/>
                <a:gd name="T1" fmla="*/ 27 h 27"/>
                <a:gd name="T2" fmla="*/ 90 w 96"/>
                <a:gd name="T3" fmla="*/ 27 h 27"/>
                <a:gd name="T4" fmla="*/ 96 w 96"/>
                <a:gd name="T5" fmla="*/ 15 h 27"/>
                <a:gd name="T6" fmla="*/ 0 w 96"/>
                <a:gd name="T7" fmla="*/ 15 h 27"/>
                <a:gd name="T8" fmla="*/ 7 w 96"/>
                <a:gd name="T9" fmla="*/ 27 h 27"/>
                <a:gd name="T10" fmla="*/ 90 w 96"/>
                <a:gd name="T11" fmla="*/ 27 h 27"/>
              </a:gdLst>
              <a:ahLst/>
              <a:cxnLst>
                <a:cxn ang="0">
                  <a:pos x="T0" y="T1"/>
                </a:cxn>
                <a:cxn ang="0">
                  <a:pos x="T2" y="T3"/>
                </a:cxn>
                <a:cxn ang="0">
                  <a:pos x="T4" y="T5"/>
                </a:cxn>
                <a:cxn ang="0">
                  <a:pos x="T6" y="T7"/>
                </a:cxn>
                <a:cxn ang="0">
                  <a:pos x="T8" y="T9"/>
                </a:cxn>
                <a:cxn ang="0">
                  <a:pos x="T10" y="T11"/>
                </a:cxn>
              </a:cxnLst>
              <a:rect l="0" t="0" r="r" b="b"/>
              <a:pathLst>
                <a:path w="96" h="27">
                  <a:moveTo>
                    <a:pt x="90" y="27"/>
                  </a:moveTo>
                  <a:lnTo>
                    <a:pt x="90" y="27"/>
                  </a:lnTo>
                  <a:lnTo>
                    <a:pt x="96" y="15"/>
                  </a:lnTo>
                  <a:cubicBezTo>
                    <a:pt x="67" y="0"/>
                    <a:pt x="29" y="0"/>
                    <a:pt x="0" y="15"/>
                  </a:cubicBezTo>
                  <a:lnTo>
                    <a:pt x="7" y="27"/>
                  </a:lnTo>
                  <a:cubicBezTo>
                    <a:pt x="32" y="13"/>
                    <a:pt x="65" y="13"/>
                    <a:pt x="90" y="27"/>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1" name="Freeform 16">
              <a:extLst>
                <a:ext uri="{FF2B5EF4-FFF2-40B4-BE49-F238E27FC236}">
                  <a16:creationId xmlns:a16="http://schemas.microsoft.com/office/drawing/2014/main" id="{392992B3-C28D-080E-FB45-68B76B225808}"/>
                </a:ext>
              </a:extLst>
            </p:cNvPr>
            <p:cNvSpPr>
              <a:spLocks noEditPoints="1"/>
            </p:cNvSpPr>
            <p:nvPr/>
          </p:nvSpPr>
          <p:spPr bwMode="auto">
            <a:xfrm>
              <a:off x="10632" y="1624"/>
              <a:ext cx="111" cy="110"/>
            </a:xfrm>
            <a:custGeom>
              <a:avLst/>
              <a:gdLst>
                <a:gd name="T0" fmla="*/ 25 w 49"/>
                <a:gd name="T1" fmla="*/ 13 h 48"/>
                <a:gd name="T2" fmla="*/ 25 w 49"/>
                <a:gd name="T3" fmla="*/ 13 h 48"/>
                <a:gd name="T4" fmla="*/ 36 w 49"/>
                <a:gd name="T5" fmla="*/ 24 h 48"/>
                <a:gd name="T6" fmla="*/ 25 w 49"/>
                <a:gd name="T7" fmla="*/ 35 h 48"/>
                <a:gd name="T8" fmla="*/ 13 w 49"/>
                <a:gd name="T9" fmla="*/ 24 h 48"/>
                <a:gd name="T10" fmla="*/ 25 w 49"/>
                <a:gd name="T11" fmla="*/ 13 h 48"/>
                <a:gd name="T12" fmla="*/ 25 w 49"/>
                <a:gd name="T13" fmla="*/ 48 h 48"/>
                <a:gd name="T14" fmla="*/ 25 w 49"/>
                <a:gd name="T15" fmla="*/ 48 h 48"/>
                <a:gd name="T16" fmla="*/ 49 w 49"/>
                <a:gd name="T17" fmla="*/ 24 h 48"/>
                <a:gd name="T18" fmla="*/ 25 w 49"/>
                <a:gd name="T19" fmla="*/ 0 h 48"/>
                <a:gd name="T20" fmla="*/ 0 w 49"/>
                <a:gd name="T21" fmla="*/ 24 h 48"/>
                <a:gd name="T22" fmla="*/ 25 w 49"/>
                <a:gd name="T2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48">
                  <a:moveTo>
                    <a:pt x="25" y="13"/>
                  </a:moveTo>
                  <a:lnTo>
                    <a:pt x="25" y="13"/>
                  </a:lnTo>
                  <a:cubicBezTo>
                    <a:pt x="31" y="13"/>
                    <a:pt x="36" y="18"/>
                    <a:pt x="36" y="24"/>
                  </a:cubicBezTo>
                  <a:cubicBezTo>
                    <a:pt x="36" y="30"/>
                    <a:pt x="31" y="35"/>
                    <a:pt x="25" y="35"/>
                  </a:cubicBezTo>
                  <a:cubicBezTo>
                    <a:pt x="18" y="35"/>
                    <a:pt x="13" y="30"/>
                    <a:pt x="13" y="24"/>
                  </a:cubicBezTo>
                  <a:cubicBezTo>
                    <a:pt x="13" y="18"/>
                    <a:pt x="18" y="13"/>
                    <a:pt x="25" y="13"/>
                  </a:cubicBezTo>
                  <a:close/>
                  <a:moveTo>
                    <a:pt x="25" y="48"/>
                  </a:moveTo>
                  <a:lnTo>
                    <a:pt x="25" y="48"/>
                  </a:lnTo>
                  <a:cubicBezTo>
                    <a:pt x="38" y="48"/>
                    <a:pt x="49" y="37"/>
                    <a:pt x="49" y="24"/>
                  </a:cubicBezTo>
                  <a:cubicBezTo>
                    <a:pt x="49" y="10"/>
                    <a:pt x="38" y="0"/>
                    <a:pt x="25" y="0"/>
                  </a:cubicBezTo>
                  <a:cubicBezTo>
                    <a:pt x="11" y="0"/>
                    <a:pt x="0" y="10"/>
                    <a:pt x="0" y="24"/>
                  </a:cubicBezTo>
                  <a:cubicBezTo>
                    <a:pt x="0" y="37"/>
                    <a:pt x="11" y="48"/>
                    <a:pt x="25" y="48"/>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2" name="Freeform 17">
              <a:extLst>
                <a:ext uri="{FF2B5EF4-FFF2-40B4-BE49-F238E27FC236}">
                  <a16:creationId xmlns:a16="http://schemas.microsoft.com/office/drawing/2014/main" id="{A1F0EC73-28B8-B9F6-CD31-6D445B1818F6}"/>
                </a:ext>
              </a:extLst>
            </p:cNvPr>
            <p:cNvSpPr>
              <a:spLocks/>
            </p:cNvSpPr>
            <p:nvPr/>
          </p:nvSpPr>
          <p:spPr bwMode="auto">
            <a:xfrm>
              <a:off x="10598" y="1743"/>
              <a:ext cx="181" cy="113"/>
            </a:xfrm>
            <a:custGeom>
              <a:avLst/>
              <a:gdLst>
                <a:gd name="T0" fmla="*/ 53 w 80"/>
                <a:gd name="T1" fmla="*/ 36 h 49"/>
                <a:gd name="T2" fmla="*/ 53 w 80"/>
                <a:gd name="T3" fmla="*/ 36 h 49"/>
                <a:gd name="T4" fmla="*/ 13 w 80"/>
                <a:gd name="T5" fmla="*/ 36 h 49"/>
                <a:gd name="T6" fmla="*/ 13 w 80"/>
                <a:gd name="T7" fmla="*/ 24 h 49"/>
                <a:gd name="T8" fmla="*/ 67 w 80"/>
                <a:gd name="T9" fmla="*/ 24 h 49"/>
                <a:gd name="T10" fmla="*/ 67 w 80"/>
                <a:gd name="T11" fmla="*/ 49 h 49"/>
                <a:gd name="T12" fmla="*/ 80 w 80"/>
                <a:gd name="T13" fmla="*/ 49 h 49"/>
                <a:gd name="T14" fmla="*/ 80 w 80"/>
                <a:gd name="T15" fmla="*/ 19 h 49"/>
                <a:gd name="T16" fmla="*/ 78 w 80"/>
                <a:gd name="T17" fmla="*/ 17 h 49"/>
                <a:gd name="T18" fmla="*/ 40 w 80"/>
                <a:gd name="T19" fmla="*/ 0 h 49"/>
                <a:gd name="T20" fmla="*/ 1 w 80"/>
                <a:gd name="T21" fmla="*/ 17 h 49"/>
                <a:gd name="T22" fmla="*/ 0 w 80"/>
                <a:gd name="T23" fmla="*/ 19 h 49"/>
                <a:gd name="T24" fmla="*/ 0 w 80"/>
                <a:gd name="T25" fmla="*/ 49 h 49"/>
                <a:gd name="T26" fmla="*/ 53 w 80"/>
                <a:gd name="T27" fmla="*/ 49 h 49"/>
                <a:gd name="T28" fmla="*/ 53 w 80"/>
                <a:gd name="T29"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49">
                  <a:moveTo>
                    <a:pt x="53" y="36"/>
                  </a:moveTo>
                  <a:lnTo>
                    <a:pt x="53" y="36"/>
                  </a:lnTo>
                  <a:lnTo>
                    <a:pt x="13" y="36"/>
                  </a:lnTo>
                  <a:lnTo>
                    <a:pt x="13" y="24"/>
                  </a:lnTo>
                  <a:cubicBezTo>
                    <a:pt x="26" y="11"/>
                    <a:pt x="53" y="11"/>
                    <a:pt x="67" y="24"/>
                  </a:cubicBezTo>
                  <a:lnTo>
                    <a:pt x="67" y="49"/>
                  </a:lnTo>
                  <a:lnTo>
                    <a:pt x="80" y="49"/>
                  </a:lnTo>
                  <a:lnTo>
                    <a:pt x="80" y="19"/>
                  </a:lnTo>
                  <a:lnTo>
                    <a:pt x="78" y="17"/>
                  </a:lnTo>
                  <a:cubicBezTo>
                    <a:pt x="69" y="7"/>
                    <a:pt x="55" y="0"/>
                    <a:pt x="40" y="0"/>
                  </a:cubicBezTo>
                  <a:cubicBezTo>
                    <a:pt x="25" y="0"/>
                    <a:pt x="10" y="7"/>
                    <a:pt x="1" y="17"/>
                  </a:cubicBezTo>
                  <a:lnTo>
                    <a:pt x="0" y="19"/>
                  </a:lnTo>
                  <a:lnTo>
                    <a:pt x="0" y="49"/>
                  </a:lnTo>
                  <a:lnTo>
                    <a:pt x="53" y="49"/>
                  </a:lnTo>
                  <a:lnTo>
                    <a:pt x="53" y="36"/>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3" name="Freeform 18">
              <a:extLst>
                <a:ext uri="{FF2B5EF4-FFF2-40B4-BE49-F238E27FC236}">
                  <a16:creationId xmlns:a16="http://schemas.microsoft.com/office/drawing/2014/main" id="{7B9BA127-38CC-728B-9B47-5933DAAFC80F}"/>
                </a:ext>
              </a:extLst>
            </p:cNvPr>
            <p:cNvSpPr>
              <a:spLocks noEditPoints="1"/>
            </p:cNvSpPr>
            <p:nvPr/>
          </p:nvSpPr>
          <p:spPr bwMode="auto">
            <a:xfrm>
              <a:off x="10993" y="1624"/>
              <a:ext cx="111" cy="113"/>
            </a:xfrm>
            <a:custGeom>
              <a:avLst/>
              <a:gdLst>
                <a:gd name="T0" fmla="*/ 25 w 49"/>
                <a:gd name="T1" fmla="*/ 13 h 49"/>
                <a:gd name="T2" fmla="*/ 25 w 49"/>
                <a:gd name="T3" fmla="*/ 13 h 49"/>
                <a:gd name="T4" fmla="*/ 36 w 49"/>
                <a:gd name="T5" fmla="*/ 24 h 49"/>
                <a:gd name="T6" fmla="*/ 25 w 49"/>
                <a:gd name="T7" fmla="*/ 35 h 49"/>
                <a:gd name="T8" fmla="*/ 13 w 49"/>
                <a:gd name="T9" fmla="*/ 24 h 49"/>
                <a:gd name="T10" fmla="*/ 25 w 49"/>
                <a:gd name="T11" fmla="*/ 13 h 49"/>
                <a:gd name="T12" fmla="*/ 25 w 49"/>
                <a:gd name="T13" fmla="*/ 49 h 49"/>
                <a:gd name="T14" fmla="*/ 25 w 49"/>
                <a:gd name="T15" fmla="*/ 49 h 49"/>
                <a:gd name="T16" fmla="*/ 49 w 49"/>
                <a:gd name="T17" fmla="*/ 24 h 49"/>
                <a:gd name="T18" fmla="*/ 25 w 49"/>
                <a:gd name="T19" fmla="*/ 0 h 49"/>
                <a:gd name="T20" fmla="*/ 0 w 49"/>
                <a:gd name="T21" fmla="*/ 24 h 49"/>
                <a:gd name="T22" fmla="*/ 25 w 49"/>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49">
                  <a:moveTo>
                    <a:pt x="25" y="13"/>
                  </a:moveTo>
                  <a:lnTo>
                    <a:pt x="25" y="13"/>
                  </a:lnTo>
                  <a:cubicBezTo>
                    <a:pt x="31" y="13"/>
                    <a:pt x="36" y="18"/>
                    <a:pt x="36" y="24"/>
                  </a:cubicBezTo>
                  <a:cubicBezTo>
                    <a:pt x="36" y="30"/>
                    <a:pt x="31" y="35"/>
                    <a:pt x="25" y="35"/>
                  </a:cubicBezTo>
                  <a:cubicBezTo>
                    <a:pt x="19" y="35"/>
                    <a:pt x="13" y="30"/>
                    <a:pt x="13" y="24"/>
                  </a:cubicBezTo>
                  <a:cubicBezTo>
                    <a:pt x="13" y="18"/>
                    <a:pt x="19" y="13"/>
                    <a:pt x="25" y="13"/>
                  </a:cubicBezTo>
                  <a:close/>
                  <a:moveTo>
                    <a:pt x="25" y="49"/>
                  </a:moveTo>
                  <a:lnTo>
                    <a:pt x="25" y="49"/>
                  </a:lnTo>
                  <a:cubicBezTo>
                    <a:pt x="38" y="49"/>
                    <a:pt x="49" y="38"/>
                    <a:pt x="49" y="24"/>
                  </a:cubicBezTo>
                  <a:cubicBezTo>
                    <a:pt x="49" y="11"/>
                    <a:pt x="38" y="0"/>
                    <a:pt x="25" y="0"/>
                  </a:cubicBezTo>
                  <a:cubicBezTo>
                    <a:pt x="11" y="0"/>
                    <a:pt x="0" y="11"/>
                    <a:pt x="0" y="24"/>
                  </a:cubicBezTo>
                  <a:cubicBezTo>
                    <a:pt x="0" y="38"/>
                    <a:pt x="11" y="49"/>
                    <a:pt x="25" y="49"/>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4" name="Freeform 19">
              <a:extLst>
                <a:ext uri="{FF2B5EF4-FFF2-40B4-BE49-F238E27FC236}">
                  <a16:creationId xmlns:a16="http://schemas.microsoft.com/office/drawing/2014/main" id="{1E31149C-BD46-73B6-276E-CCCA0D6FCCC4}"/>
                </a:ext>
              </a:extLst>
            </p:cNvPr>
            <p:cNvSpPr>
              <a:spLocks/>
            </p:cNvSpPr>
            <p:nvPr/>
          </p:nvSpPr>
          <p:spPr bwMode="auto">
            <a:xfrm>
              <a:off x="10956" y="1743"/>
              <a:ext cx="184" cy="115"/>
            </a:xfrm>
            <a:custGeom>
              <a:avLst/>
              <a:gdLst>
                <a:gd name="T0" fmla="*/ 79 w 81"/>
                <a:gd name="T1" fmla="*/ 17 h 50"/>
                <a:gd name="T2" fmla="*/ 79 w 81"/>
                <a:gd name="T3" fmla="*/ 17 h 50"/>
                <a:gd name="T4" fmla="*/ 41 w 81"/>
                <a:gd name="T5" fmla="*/ 0 h 50"/>
                <a:gd name="T6" fmla="*/ 2 w 81"/>
                <a:gd name="T7" fmla="*/ 17 h 50"/>
                <a:gd name="T8" fmla="*/ 0 w 81"/>
                <a:gd name="T9" fmla="*/ 19 h 50"/>
                <a:gd name="T10" fmla="*/ 0 w 81"/>
                <a:gd name="T11" fmla="*/ 50 h 50"/>
                <a:gd name="T12" fmla="*/ 54 w 81"/>
                <a:gd name="T13" fmla="*/ 50 h 50"/>
                <a:gd name="T14" fmla="*/ 54 w 81"/>
                <a:gd name="T15" fmla="*/ 36 h 50"/>
                <a:gd name="T16" fmla="*/ 14 w 81"/>
                <a:gd name="T17" fmla="*/ 36 h 50"/>
                <a:gd name="T18" fmla="*/ 14 w 81"/>
                <a:gd name="T19" fmla="*/ 24 h 50"/>
                <a:gd name="T20" fmla="*/ 68 w 81"/>
                <a:gd name="T21" fmla="*/ 24 h 50"/>
                <a:gd name="T22" fmla="*/ 68 w 81"/>
                <a:gd name="T23" fmla="*/ 50 h 50"/>
                <a:gd name="T24" fmla="*/ 81 w 81"/>
                <a:gd name="T25" fmla="*/ 50 h 50"/>
                <a:gd name="T26" fmla="*/ 81 w 81"/>
                <a:gd name="T27" fmla="*/ 19 h 50"/>
                <a:gd name="T28" fmla="*/ 79 w 81"/>
                <a:gd name="T29" fmla="*/ 1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 h="50">
                  <a:moveTo>
                    <a:pt x="79" y="17"/>
                  </a:moveTo>
                  <a:lnTo>
                    <a:pt x="79" y="17"/>
                  </a:lnTo>
                  <a:cubicBezTo>
                    <a:pt x="70" y="7"/>
                    <a:pt x="56" y="0"/>
                    <a:pt x="41" y="0"/>
                  </a:cubicBezTo>
                  <a:cubicBezTo>
                    <a:pt x="26" y="0"/>
                    <a:pt x="11" y="7"/>
                    <a:pt x="2" y="17"/>
                  </a:cubicBezTo>
                  <a:lnTo>
                    <a:pt x="0" y="19"/>
                  </a:lnTo>
                  <a:lnTo>
                    <a:pt x="0" y="50"/>
                  </a:lnTo>
                  <a:lnTo>
                    <a:pt x="54" y="50"/>
                  </a:lnTo>
                  <a:lnTo>
                    <a:pt x="54" y="36"/>
                  </a:lnTo>
                  <a:lnTo>
                    <a:pt x="14" y="36"/>
                  </a:lnTo>
                  <a:lnTo>
                    <a:pt x="14" y="24"/>
                  </a:lnTo>
                  <a:cubicBezTo>
                    <a:pt x="27" y="11"/>
                    <a:pt x="54" y="11"/>
                    <a:pt x="68" y="24"/>
                  </a:cubicBezTo>
                  <a:lnTo>
                    <a:pt x="68" y="50"/>
                  </a:lnTo>
                  <a:lnTo>
                    <a:pt x="81" y="50"/>
                  </a:lnTo>
                  <a:lnTo>
                    <a:pt x="81" y="19"/>
                  </a:lnTo>
                  <a:lnTo>
                    <a:pt x="79" y="17"/>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5" name="Freeform 20">
              <a:extLst>
                <a:ext uri="{FF2B5EF4-FFF2-40B4-BE49-F238E27FC236}">
                  <a16:creationId xmlns:a16="http://schemas.microsoft.com/office/drawing/2014/main" id="{9DCC7DA5-372E-C75E-4277-77F59D89C7D6}"/>
                </a:ext>
              </a:extLst>
            </p:cNvPr>
            <p:cNvSpPr>
              <a:spLocks noEditPoints="1"/>
            </p:cNvSpPr>
            <p:nvPr/>
          </p:nvSpPr>
          <p:spPr bwMode="auto">
            <a:xfrm>
              <a:off x="10813" y="1881"/>
              <a:ext cx="112" cy="113"/>
            </a:xfrm>
            <a:custGeom>
              <a:avLst/>
              <a:gdLst>
                <a:gd name="T0" fmla="*/ 24 w 49"/>
                <a:gd name="T1" fmla="*/ 36 h 49"/>
                <a:gd name="T2" fmla="*/ 24 w 49"/>
                <a:gd name="T3" fmla="*/ 36 h 49"/>
                <a:gd name="T4" fmla="*/ 13 w 49"/>
                <a:gd name="T5" fmla="*/ 25 h 49"/>
                <a:gd name="T6" fmla="*/ 24 w 49"/>
                <a:gd name="T7" fmla="*/ 14 h 49"/>
                <a:gd name="T8" fmla="*/ 36 w 49"/>
                <a:gd name="T9" fmla="*/ 25 h 49"/>
                <a:gd name="T10" fmla="*/ 24 w 49"/>
                <a:gd name="T11" fmla="*/ 36 h 49"/>
                <a:gd name="T12" fmla="*/ 24 w 49"/>
                <a:gd name="T13" fmla="*/ 0 h 49"/>
                <a:gd name="T14" fmla="*/ 24 w 49"/>
                <a:gd name="T15" fmla="*/ 0 h 49"/>
                <a:gd name="T16" fmla="*/ 14 w 49"/>
                <a:gd name="T17" fmla="*/ 3 h 49"/>
                <a:gd name="T18" fmla="*/ 0 w 49"/>
                <a:gd name="T19" fmla="*/ 25 h 49"/>
                <a:gd name="T20" fmla="*/ 24 w 49"/>
                <a:gd name="T21" fmla="*/ 49 h 49"/>
                <a:gd name="T22" fmla="*/ 49 w 49"/>
                <a:gd name="T23" fmla="*/ 25 h 49"/>
                <a:gd name="T24" fmla="*/ 35 w 49"/>
                <a:gd name="T25" fmla="*/ 3 h 49"/>
                <a:gd name="T26" fmla="*/ 24 w 49"/>
                <a:gd name="T2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49">
                  <a:moveTo>
                    <a:pt x="24" y="36"/>
                  </a:moveTo>
                  <a:lnTo>
                    <a:pt x="24" y="36"/>
                  </a:lnTo>
                  <a:cubicBezTo>
                    <a:pt x="18" y="36"/>
                    <a:pt x="13" y="31"/>
                    <a:pt x="13" y="25"/>
                  </a:cubicBezTo>
                  <a:cubicBezTo>
                    <a:pt x="13" y="19"/>
                    <a:pt x="18" y="14"/>
                    <a:pt x="24" y="14"/>
                  </a:cubicBezTo>
                  <a:cubicBezTo>
                    <a:pt x="31" y="14"/>
                    <a:pt x="36" y="19"/>
                    <a:pt x="36" y="25"/>
                  </a:cubicBezTo>
                  <a:cubicBezTo>
                    <a:pt x="36" y="31"/>
                    <a:pt x="31" y="36"/>
                    <a:pt x="24" y="36"/>
                  </a:cubicBezTo>
                  <a:close/>
                  <a:moveTo>
                    <a:pt x="24" y="0"/>
                  </a:moveTo>
                  <a:lnTo>
                    <a:pt x="24" y="0"/>
                  </a:lnTo>
                  <a:cubicBezTo>
                    <a:pt x="21" y="0"/>
                    <a:pt x="17" y="1"/>
                    <a:pt x="14" y="3"/>
                  </a:cubicBezTo>
                  <a:cubicBezTo>
                    <a:pt x="5" y="7"/>
                    <a:pt x="0" y="15"/>
                    <a:pt x="0" y="25"/>
                  </a:cubicBezTo>
                  <a:cubicBezTo>
                    <a:pt x="0" y="39"/>
                    <a:pt x="11" y="49"/>
                    <a:pt x="24" y="49"/>
                  </a:cubicBezTo>
                  <a:cubicBezTo>
                    <a:pt x="38" y="49"/>
                    <a:pt x="49" y="39"/>
                    <a:pt x="49" y="25"/>
                  </a:cubicBezTo>
                  <a:cubicBezTo>
                    <a:pt x="49" y="15"/>
                    <a:pt x="43" y="7"/>
                    <a:pt x="35" y="3"/>
                  </a:cubicBezTo>
                  <a:cubicBezTo>
                    <a:pt x="32" y="1"/>
                    <a:pt x="28" y="0"/>
                    <a:pt x="24" y="0"/>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16" name="Freeform 21">
              <a:extLst>
                <a:ext uri="{FF2B5EF4-FFF2-40B4-BE49-F238E27FC236}">
                  <a16:creationId xmlns:a16="http://schemas.microsoft.com/office/drawing/2014/main" id="{98EE29CA-45FD-CF68-703C-0610D331144B}"/>
                </a:ext>
              </a:extLst>
            </p:cNvPr>
            <p:cNvSpPr>
              <a:spLocks/>
            </p:cNvSpPr>
            <p:nvPr/>
          </p:nvSpPr>
          <p:spPr bwMode="auto">
            <a:xfrm>
              <a:off x="10777" y="2003"/>
              <a:ext cx="184" cy="113"/>
            </a:xfrm>
            <a:custGeom>
              <a:avLst/>
              <a:gdLst>
                <a:gd name="T0" fmla="*/ 40 w 81"/>
                <a:gd name="T1" fmla="*/ 0 h 49"/>
                <a:gd name="T2" fmla="*/ 40 w 81"/>
                <a:gd name="T3" fmla="*/ 0 h 49"/>
                <a:gd name="T4" fmla="*/ 2 w 81"/>
                <a:gd name="T5" fmla="*/ 17 h 49"/>
                <a:gd name="T6" fmla="*/ 0 w 81"/>
                <a:gd name="T7" fmla="*/ 19 h 49"/>
                <a:gd name="T8" fmla="*/ 0 w 81"/>
                <a:gd name="T9" fmla="*/ 49 h 49"/>
                <a:gd name="T10" fmla="*/ 54 w 81"/>
                <a:gd name="T11" fmla="*/ 49 h 49"/>
                <a:gd name="T12" fmla="*/ 54 w 81"/>
                <a:gd name="T13" fmla="*/ 36 h 49"/>
                <a:gd name="T14" fmla="*/ 13 w 81"/>
                <a:gd name="T15" fmla="*/ 36 h 49"/>
                <a:gd name="T16" fmla="*/ 13 w 81"/>
                <a:gd name="T17" fmla="*/ 24 h 49"/>
                <a:gd name="T18" fmla="*/ 67 w 81"/>
                <a:gd name="T19" fmla="*/ 24 h 49"/>
                <a:gd name="T20" fmla="*/ 67 w 81"/>
                <a:gd name="T21" fmla="*/ 49 h 49"/>
                <a:gd name="T22" fmla="*/ 81 w 81"/>
                <a:gd name="T23" fmla="*/ 49 h 49"/>
                <a:gd name="T24" fmla="*/ 81 w 81"/>
                <a:gd name="T25" fmla="*/ 19 h 49"/>
                <a:gd name="T26" fmla="*/ 79 w 81"/>
                <a:gd name="T27" fmla="*/ 17 h 49"/>
                <a:gd name="T28" fmla="*/ 40 w 81"/>
                <a:gd name="T29"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 h="49">
                  <a:moveTo>
                    <a:pt x="40" y="0"/>
                  </a:moveTo>
                  <a:lnTo>
                    <a:pt x="40" y="0"/>
                  </a:lnTo>
                  <a:cubicBezTo>
                    <a:pt x="25" y="0"/>
                    <a:pt x="11" y="7"/>
                    <a:pt x="2" y="17"/>
                  </a:cubicBezTo>
                  <a:lnTo>
                    <a:pt x="0" y="19"/>
                  </a:lnTo>
                  <a:lnTo>
                    <a:pt x="0" y="49"/>
                  </a:lnTo>
                  <a:lnTo>
                    <a:pt x="54" y="49"/>
                  </a:lnTo>
                  <a:lnTo>
                    <a:pt x="54" y="36"/>
                  </a:lnTo>
                  <a:lnTo>
                    <a:pt x="13" y="36"/>
                  </a:lnTo>
                  <a:lnTo>
                    <a:pt x="13" y="24"/>
                  </a:lnTo>
                  <a:cubicBezTo>
                    <a:pt x="27" y="11"/>
                    <a:pt x="54" y="11"/>
                    <a:pt x="67" y="24"/>
                  </a:cubicBezTo>
                  <a:lnTo>
                    <a:pt x="67" y="49"/>
                  </a:lnTo>
                  <a:lnTo>
                    <a:pt x="81" y="49"/>
                  </a:lnTo>
                  <a:lnTo>
                    <a:pt x="81" y="19"/>
                  </a:lnTo>
                  <a:lnTo>
                    <a:pt x="79" y="17"/>
                  </a:lnTo>
                  <a:cubicBezTo>
                    <a:pt x="70" y="7"/>
                    <a:pt x="55" y="0"/>
                    <a:pt x="40" y="0"/>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grpSp>
      <p:sp>
        <p:nvSpPr>
          <p:cNvPr id="17" name="Rectangle 16">
            <a:extLst>
              <a:ext uri="{FF2B5EF4-FFF2-40B4-BE49-F238E27FC236}">
                <a16:creationId xmlns:a16="http://schemas.microsoft.com/office/drawing/2014/main" id="{5315266C-779C-AF0F-CAC8-1D8A0648103D}"/>
              </a:ext>
            </a:extLst>
          </p:cNvPr>
          <p:cNvSpPr/>
          <p:nvPr/>
        </p:nvSpPr>
        <p:spPr>
          <a:xfrm>
            <a:off x="5845496" y="2932223"/>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18" name="Rectangle 17">
            <a:extLst>
              <a:ext uri="{FF2B5EF4-FFF2-40B4-BE49-F238E27FC236}">
                <a16:creationId xmlns:a16="http://schemas.microsoft.com/office/drawing/2014/main" id="{2CD9AE46-7E17-B6D1-6B38-5835A73D10F5}"/>
              </a:ext>
            </a:extLst>
          </p:cNvPr>
          <p:cNvSpPr/>
          <p:nvPr/>
        </p:nvSpPr>
        <p:spPr>
          <a:xfrm>
            <a:off x="6002193" y="3371740"/>
            <a:ext cx="886755" cy="449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b="1" dirty="0">
                <a:solidFill>
                  <a:srgbClr val="E5EFF0"/>
                </a:solidFill>
                <a:latin typeface="Helvetica Now Text" panose="020B0504030202020204" pitchFamily="34" charset="0"/>
              </a:rPr>
              <a:t>10 of 30 </a:t>
            </a:r>
            <a:r>
              <a:rPr lang="en-US" sz="750" dirty="0">
                <a:solidFill>
                  <a:srgbClr val="E5EFF0"/>
                </a:solidFill>
                <a:latin typeface="Helvetica Now Text" panose="020B0504030202020204" pitchFamily="34" charset="0"/>
              </a:rPr>
              <a:t>largest cyber breaches were managed by Aon</a:t>
            </a:r>
          </a:p>
        </p:txBody>
      </p:sp>
      <p:grpSp>
        <p:nvGrpSpPr>
          <p:cNvPr id="19" name="Group 24">
            <a:extLst>
              <a:ext uri="{FF2B5EF4-FFF2-40B4-BE49-F238E27FC236}">
                <a16:creationId xmlns:a16="http://schemas.microsoft.com/office/drawing/2014/main" id="{DE8AFE34-924A-3C4F-9305-23EABBB80338}"/>
              </a:ext>
            </a:extLst>
          </p:cNvPr>
          <p:cNvGrpSpPr>
            <a:grpSpLocks noChangeAspect="1"/>
          </p:cNvGrpSpPr>
          <p:nvPr/>
        </p:nvGrpSpPr>
        <p:grpSpPr bwMode="auto">
          <a:xfrm>
            <a:off x="6322956" y="3096839"/>
            <a:ext cx="245229" cy="228940"/>
            <a:chOff x="13044" y="1642"/>
            <a:chExt cx="542" cy="506"/>
          </a:xfrm>
          <a:solidFill>
            <a:schemeClr val="accent1"/>
          </a:solidFill>
        </p:grpSpPr>
        <p:sp>
          <p:nvSpPr>
            <p:cNvPr id="20" name="Freeform 25">
              <a:extLst>
                <a:ext uri="{FF2B5EF4-FFF2-40B4-BE49-F238E27FC236}">
                  <a16:creationId xmlns:a16="http://schemas.microsoft.com/office/drawing/2014/main" id="{59C46F93-8F5E-65EE-AB6E-1373289D41E5}"/>
                </a:ext>
              </a:extLst>
            </p:cNvPr>
            <p:cNvSpPr>
              <a:spLocks/>
            </p:cNvSpPr>
            <p:nvPr/>
          </p:nvSpPr>
          <p:spPr bwMode="auto">
            <a:xfrm>
              <a:off x="13298" y="1794"/>
              <a:ext cx="32" cy="228"/>
            </a:xfrm>
            <a:custGeom>
              <a:avLst/>
              <a:gdLst>
                <a:gd name="T0" fmla="*/ 0 w 14"/>
                <a:gd name="T1" fmla="*/ 94 h 94"/>
                <a:gd name="T2" fmla="*/ 0 w 14"/>
                <a:gd name="T3" fmla="*/ 94 h 94"/>
                <a:gd name="T4" fmla="*/ 14 w 14"/>
                <a:gd name="T5" fmla="*/ 94 h 94"/>
                <a:gd name="T6" fmla="*/ 14 w 14"/>
                <a:gd name="T7" fmla="*/ 0 h 94"/>
                <a:gd name="T8" fmla="*/ 0 w 14"/>
                <a:gd name="T9" fmla="*/ 0 h 94"/>
                <a:gd name="T10" fmla="*/ 0 w 14"/>
                <a:gd name="T11" fmla="*/ 94 h 94"/>
              </a:gdLst>
              <a:ahLst/>
              <a:cxnLst>
                <a:cxn ang="0">
                  <a:pos x="T0" y="T1"/>
                </a:cxn>
                <a:cxn ang="0">
                  <a:pos x="T2" y="T3"/>
                </a:cxn>
                <a:cxn ang="0">
                  <a:pos x="T4" y="T5"/>
                </a:cxn>
                <a:cxn ang="0">
                  <a:pos x="T6" y="T7"/>
                </a:cxn>
                <a:cxn ang="0">
                  <a:pos x="T8" y="T9"/>
                </a:cxn>
                <a:cxn ang="0">
                  <a:pos x="T10" y="T11"/>
                </a:cxn>
              </a:cxnLst>
              <a:rect l="0" t="0" r="r" b="b"/>
              <a:pathLst>
                <a:path w="14" h="94">
                  <a:moveTo>
                    <a:pt x="0" y="94"/>
                  </a:moveTo>
                  <a:lnTo>
                    <a:pt x="0" y="94"/>
                  </a:lnTo>
                  <a:lnTo>
                    <a:pt x="14" y="94"/>
                  </a:lnTo>
                  <a:lnTo>
                    <a:pt x="14" y="0"/>
                  </a:lnTo>
                  <a:lnTo>
                    <a:pt x="0" y="0"/>
                  </a:lnTo>
                  <a:lnTo>
                    <a:pt x="0" y="94"/>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21" name="Freeform 26">
              <a:extLst>
                <a:ext uri="{FF2B5EF4-FFF2-40B4-BE49-F238E27FC236}">
                  <a16:creationId xmlns:a16="http://schemas.microsoft.com/office/drawing/2014/main" id="{8B520A08-30FB-1967-EC1C-A6A08135A3AA}"/>
                </a:ext>
              </a:extLst>
            </p:cNvPr>
            <p:cNvSpPr>
              <a:spLocks/>
            </p:cNvSpPr>
            <p:nvPr/>
          </p:nvSpPr>
          <p:spPr bwMode="auto">
            <a:xfrm>
              <a:off x="13298" y="2051"/>
              <a:ext cx="32" cy="32"/>
            </a:xfrm>
            <a:custGeom>
              <a:avLst/>
              <a:gdLst>
                <a:gd name="T0" fmla="*/ 0 w 14"/>
                <a:gd name="T1" fmla="*/ 13 h 13"/>
                <a:gd name="T2" fmla="*/ 0 w 14"/>
                <a:gd name="T3" fmla="*/ 13 h 13"/>
                <a:gd name="T4" fmla="*/ 14 w 14"/>
                <a:gd name="T5" fmla="*/ 13 h 13"/>
                <a:gd name="T6" fmla="*/ 14 w 14"/>
                <a:gd name="T7" fmla="*/ 0 h 13"/>
                <a:gd name="T8" fmla="*/ 0 w 14"/>
                <a:gd name="T9" fmla="*/ 0 h 13"/>
                <a:gd name="T10" fmla="*/ 0 w 14"/>
                <a:gd name="T11" fmla="*/ 13 h 13"/>
              </a:gdLst>
              <a:ahLst/>
              <a:cxnLst>
                <a:cxn ang="0">
                  <a:pos x="T0" y="T1"/>
                </a:cxn>
                <a:cxn ang="0">
                  <a:pos x="T2" y="T3"/>
                </a:cxn>
                <a:cxn ang="0">
                  <a:pos x="T4" y="T5"/>
                </a:cxn>
                <a:cxn ang="0">
                  <a:pos x="T6" y="T7"/>
                </a:cxn>
                <a:cxn ang="0">
                  <a:pos x="T8" y="T9"/>
                </a:cxn>
                <a:cxn ang="0">
                  <a:pos x="T10" y="T11"/>
                </a:cxn>
              </a:cxnLst>
              <a:rect l="0" t="0" r="r" b="b"/>
              <a:pathLst>
                <a:path w="14" h="13">
                  <a:moveTo>
                    <a:pt x="0" y="13"/>
                  </a:moveTo>
                  <a:lnTo>
                    <a:pt x="0" y="13"/>
                  </a:lnTo>
                  <a:lnTo>
                    <a:pt x="14" y="13"/>
                  </a:lnTo>
                  <a:lnTo>
                    <a:pt x="14" y="0"/>
                  </a:lnTo>
                  <a:lnTo>
                    <a:pt x="0" y="0"/>
                  </a:lnTo>
                  <a:lnTo>
                    <a:pt x="0" y="13"/>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22" name="Freeform 27">
              <a:extLst>
                <a:ext uri="{FF2B5EF4-FFF2-40B4-BE49-F238E27FC236}">
                  <a16:creationId xmlns:a16="http://schemas.microsoft.com/office/drawing/2014/main" id="{1F8112DA-D586-94E6-286C-A500B28B115A}"/>
                </a:ext>
              </a:extLst>
            </p:cNvPr>
            <p:cNvSpPr>
              <a:spLocks/>
            </p:cNvSpPr>
            <p:nvPr/>
          </p:nvSpPr>
          <p:spPr bwMode="auto">
            <a:xfrm>
              <a:off x="13044" y="1642"/>
              <a:ext cx="542" cy="506"/>
            </a:xfrm>
            <a:custGeom>
              <a:avLst/>
              <a:gdLst>
                <a:gd name="T0" fmla="*/ 237 w 239"/>
                <a:gd name="T1" fmla="*/ 199 h 209"/>
                <a:gd name="T2" fmla="*/ 237 w 239"/>
                <a:gd name="T3" fmla="*/ 199 h 209"/>
                <a:gd name="T4" fmla="*/ 125 w 239"/>
                <a:gd name="T5" fmla="*/ 4 h 209"/>
                <a:gd name="T6" fmla="*/ 113 w 239"/>
                <a:gd name="T7" fmla="*/ 4 h 209"/>
                <a:gd name="T8" fmla="*/ 0 w 239"/>
                <a:gd name="T9" fmla="*/ 199 h 209"/>
                <a:gd name="T10" fmla="*/ 0 w 239"/>
                <a:gd name="T11" fmla="*/ 205 h 209"/>
                <a:gd name="T12" fmla="*/ 6 w 239"/>
                <a:gd name="T13" fmla="*/ 209 h 209"/>
                <a:gd name="T14" fmla="*/ 212 w 239"/>
                <a:gd name="T15" fmla="*/ 209 h 209"/>
                <a:gd name="T16" fmla="*/ 205 w 239"/>
                <a:gd name="T17" fmla="*/ 195 h 209"/>
                <a:gd name="T18" fmla="*/ 18 w 239"/>
                <a:gd name="T19" fmla="*/ 195 h 209"/>
                <a:gd name="T20" fmla="*/ 119 w 239"/>
                <a:gd name="T21" fmla="*/ 20 h 209"/>
                <a:gd name="T22" fmla="*/ 220 w 239"/>
                <a:gd name="T23" fmla="*/ 195 h 209"/>
                <a:gd name="T24" fmla="*/ 220 w 239"/>
                <a:gd name="T25" fmla="*/ 195 h 209"/>
                <a:gd name="T26" fmla="*/ 228 w 239"/>
                <a:gd name="T27" fmla="*/ 209 h 209"/>
                <a:gd name="T28" fmla="*/ 232 w 239"/>
                <a:gd name="T29" fmla="*/ 209 h 209"/>
                <a:gd name="T30" fmla="*/ 237 w 239"/>
                <a:gd name="T31" fmla="*/ 205 h 209"/>
                <a:gd name="T32" fmla="*/ 237 w 239"/>
                <a:gd name="T33" fmla="*/ 19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9" h="209">
                  <a:moveTo>
                    <a:pt x="237" y="199"/>
                  </a:moveTo>
                  <a:lnTo>
                    <a:pt x="237" y="199"/>
                  </a:lnTo>
                  <a:lnTo>
                    <a:pt x="125" y="4"/>
                  </a:lnTo>
                  <a:cubicBezTo>
                    <a:pt x="122" y="0"/>
                    <a:pt x="115" y="0"/>
                    <a:pt x="113" y="4"/>
                  </a:cubicBezTo>
                  <a:lnTo>
                    <a:pt x="0" y="199"/>
                  </a:lnTo>
                  <a:cubicBezTo>
                    <a:pt x="0" y="201"/>
                    <a:pt x="0" y="203"/>
                    <a:pt x="0" y="205"/>
                  </a:cubicBezTo>
                  <a:cubicBezTo>
                    <a:pt x="2" y="207"/>
                    <a:pt x="4" y="209"/>
                    <a:pt x="6" y="209"/>
                  </a:cubicBezTo>
                  <a:lnTo>
                    <a:pt x="212" y="209"/>
                  </a:lnTo>
                  <a:lnTo>
                    <a:pt x="205" y="195"/>
                  </a:lnTo>
                  <a:lnTo>
                    <a:pt x="18" y="195"/>
                  </a:lnTo>
                  <a:lnTo>
                    <a:pt x="119" y="20"/>
                  </a:lnTo>
                  <a:lnTo>
                    <a:pt x="220" y="195"/>
                  </a:lnTo>
                  <a:lnTo>
                    <a:pt x="220" y="195"/>
                  </a:lnTo>
                  <a:lnTo>
                    <a:pt x="228" y="209"/>
                  </a:lnTo>
                  <a:lnTo>
                    <a:pt x="232" y="209"/>
                  </a:lnTo>
                  <a:cubicBezTo>
                    <a:pt x="234" y="209"/>
                    <a:pt x="236" y="207"/>
                    <a:pt x="237" y="205"/>
                  </a:cubicBezTo>
                  <a:cubicBezTo>
                    <a:pt x="239" y="203"/>
                    <a:pt x="239" y="201"/>
                    <a:pt x="237" y="199"/>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grpSp>
      <p:sp>
        <p:nvSpPr>
          <p:cNvPr id="23" name="Rectangle 22">
            <a:extLst>
              <a:ext uri="{FF2B5EF4-FFF2-40B4-BE49-F238E27FC236}">
                <a16:creationId xmlns:a16="http://schemas.microsoft.com/office/drawing/2014/main" id="{34B1D75C-7217-EF35-DC6C-6144A9AD4BF6}"/>
              </a:ext>
            </a:extLst>
          </p:cNvPr>
          <p:cNvSpPr/>
          <p:nvPr/>
        </p:nvSpPr>
        <p:spPr>
          <a:xfrm>
            <a:off x="4604447" y="4169926"/>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24" name="Rectangle 23">
            <a:extLst>
              <a:ext uri="{FF2B5EF4-FFF2-40B4-BE49-F238E27FC236}">
                <a16:creationId xmlns:a16="http://schemas.microsoft.com/office/drawing/2014/main" id="{79738CF1-3498-BFCE-F471-0AFE28025681}"/>
              </a:ext>
            </a:extLst>
          </p:cNvPr>
          <p:cNvSpPr/>
          <p:nvPr/>
        </p:nvSpPr>
        <p:spPr>
          <a:xfrm>
            <a:off x="4764196" y="4628532"/>
            <a:ext cx="880653" cy="447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b="1" dirty="0">
                <a:solidFill>
                  <a:srgbClr val="E5EFF0"/>
                </a:solidFill>
                <a:latin typeface="Helvetica Now Text" panose="020B0504030202020204" pitchFamily="34" charset="0"/>
              </a:rPr>
              <a:t>+$1 Billion </a:t>
            </a:r>
            <a:r>
              <a:rPr lang="en-US" sz="750" dirty="0">
                <a:solidFill>
                  <a:srgbClr val="E5EFF0"/>
                </a:solidFill>
                <a:latin typeface="Helvetica Now Text" panose="020B0504030202020204" pitchFamily="34" charset="0"/>
              </a:rPr>
              <a:t>U.S. cyber premium dollars placed per year</a:t>
            </a:r>
          </a:p>
        </p:txBody>
      </p:sp>
      <p:grpSp>
        <p:nvGrpSpPr>
          <p:cNvPr id="25" name="Group 30">
            <a:extLst>
              <a:ext uri="{FF2B5EF4-FFF2-40B4-BE49-F238E27FC236}">
                <a16:creationId xmlns:a16="http://schemas.microsoft.com/office/drawing/2014/main" id="{5F6AD654-C7E7-EF55-E851-54639916B591}"/>
              </a:ext>
            </a:extLst>
          </p:cNvPr>
          <p:cNvGrpSpPr>
            <a:grpSpLocks noChangeAspect="1"/>
          </p:cNvGrpSpPr>
          <p:nvPr/>
        </p:nvGrpSpPr>
        <p:grpSpPr bwMode="auto">
          <a:xfrm>
            <a:off x="5081908" y="4358774"/>
            <a:ext cx="245229" cy="228488"/>
            <a:chOff x="13044" y="3649"/>
            <a:chExt cx="542" cy="505"/>
          </a:xfrm>
          <a:solidFill>
            <a:schemeClr val="accent1"/>
          </a:solidFill>
        </p:grpSpPr>
        <p:sp>
          <p:nvSpPr>
            <p:cNvPr id="26" name="Freeform 31">
              <a:extLst>
                <a:ext uri="{FF2B5EF4-FFF2-40B4-BE49-F238E27FC236}">
                  <a16:creationId xmlns:a16="http://schemas.microsoft.com/office/drawing/2014/main" id="{114B9F3C-2F33-89D4-88BA-D3AC0EC3B25E}"/>
                </a:ext>
              </a:extLst>
            </p:cNvPr>
            <p:cNvSpPr>
              <a:spLocks noEditPoints="1"/>
            </p:cNvSpPr>
            <p:nvPr/>
          </p:nvSpPr>
          <p:spPr bwMode="auto">
            <a:xfrm>
              <a:off x="13044" y="3901"/>
              <a:ext cx="125" cy="134"/>
            </a:xfrm>
            <a:custGeom>
              <a:avLst/>
              <a:gdLst>
                <a:gd name="T0" fmla="*/ 41 w 55"/>
                <a:gd name="T1" fmla="*/ 42 h 55"/>
                <a:gd name="T2" fmla="*/ 41 w 55"/>
                <a:gd name="T3" fmla="*/ 42 h 55"/>
                <a:gd name="T4" fmla="*/ 13 w 55"/>
                <a:gd name="T5" fmla="*/ 42 h 55"/>
                <a:gd name="T6" fmla="*/ 13 w 55"/>
                <a:gd name="T7" fmla="*/ 14 h 55"/>
                <a:gd name="T8" fmla="*/ 41 w 55"/>
                <a:gd name="T9" fmla="*/ 14 h 55"/>
                <a:gd name="T10" fmla="*/ 41 w 55"/>
                <a:gd name="T11" fmla="*/ 42 h 55"/>
                <a:gd name="T12" fmla="*/ 55 w 55"/>
                <a:gd name="T13" fmla="*/ 49 h 55"/>
                <a:gd name="T14" fmla="*/ 55 w 55"/>
                <a:gd name="T15" fmla="*/ 49 h 55"/>
                <a:gd name="T16" fmla="*/ 55 w 55"/>
                <a:gd name="T17" fmla="*/ 7 h 55"/>
                <a:gd name="T18" fmla="*/ 48 w 55"/>
                <a:gd name="T19" fmla="*/ 0 h 55"/>
                <a:gd name="T20" fmla="*/ 6 w 55"/>
                <a:gd name="T21" fmla="*/ 0 h 55"/>
                <a:gd name="T22" fmla="*/ 0 w 55"/>
                <a:gd name="T23" fmla="*/ 7 h 55"/>
                <a:gd name="T24" fmla="*/ 0 w 55"/>
                <a:gd name="T25" fmla="*/ 49 h 55"/>
                <a:gd name="T26" fmla="*/ 6 w 55"/>
                <a:gd name="T27" fmla="*/ 55 h 55"/>
                <a:gd name="T28" fmla="*/ 48 w 55"/>
                <a:gd name="T29" fmla="*/ 55 h 55"/>
                <a:gd name="T30" fmla="*/ 55 w 55"/>
                <a:gd name="T31"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5">
                  <a:moveTo>
                    <a:pt x="41" y="42"/>
                  </a:moveTo>
                  <a:lnTo>
                    <a:pt x="41" y="42"/>
                  </a:lnTo>
                  <a:lnTo>
                    <a:pt x="13" y="42"/>
                  </a:lnTo>
                  <a:lnTo>
                    <a:pt x="13" y="14"/>
                  </a:lnTo>
                  <a:lnTo>
                    <a:pt x="41" y="14"/>
                  </a:lnTo>
                  <a:lnTo>
                    <a:pt x="41" y="42"/>
                  </a:lnTo>
                  <a:close/>
                  <a:moveTo>
                    <a:pt x="55" y="49"/>
                  </a:moveTo>
                  <a:lnTo>
                    <a:pt x="55" y="49"/>
                  </a:lnTo>
                  <a:lnTo>
                    <a:pt x="55" y="7"/>
                  </a:lnTo>
                  <a:cubicBezTo>
                    <a:pt x="55" y="3"/>
                    <a:pt x="52" y="0"/>
                    <a:pt x="48" y="0"/>
                  </a:cubicBezTo>
                  <a:lnTo>
                    <a:pt x="6" y="0"/>
                  </a:lnTo>
                  <a:cubicBezTo>
                    <a:pt x="3" y="0"/>
                    <a:pt x="0" y="3"/>
                    <a:pt x="0" y="7"/>
                  </a:cubicBezTo>
                  <a:lnTo>
                    <a:pt x="0" y="49"/>
                  </a:lnTo>
                  <a:cubicBezTo>
                    <a:pt x="0" y="52"/>
                    <a:pt x="3" y="55"/>
                    <a:pt x="6" y="55"/>
                  </a:cubicBezTo>
                  <a:lnTo>
                    <a:pt x="48" y="55"/>
                  </a:lnTo>
                  <a:cubicBezTo>
                    <a:pt x="52" y="55"/>
                    <a:pt x="55" y="52"/>
                    <a:pt x="55" y="49"/>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27" name="Freeform 32">
              <a:extLst>
                <a:ext uri="{FF2B5EF4-FFF2-40B4-BE49-F238E27FC236}">
                  <a16:creationId xmlns:a16="http://schemas.microsoft.com/office/drawing/2014/main" id="{EF287ED4-8B2E-0076-717C-DF81E7D192D2}"/>
                </a:ext>
              </a:extLst>
            </p:cNvPr>
            <p:cNvSpPr>
              <a:spLocks/>
            </p:cNvSpPr>
            <p:nvPr/>
          </p:nvSpPr>
          <p:spPr bwMode="auto">
            <a:xfrm>
              <a:off x="13044" y="3649"/>
              <a:ext cx="435" cy="216"/>
            </a:xfrm>
            <a:custGeom>
              <a:avLst/>
              <a:gdLst>
                <a:gd name="T0" fmla="*/ 16 w 192"/>
                <a:gd name="T1" fmla="*/ 83 h 89"/>
                <a:gd name="T2" fmla="*/ 16 w 192"/>
                <a:gd name="T3" fmla="*/ 83 h 89"/>
                <a:gd name="T4" fmla="*/ 16 w 192"/>
                <a:gd name="T5" fmla="*/ 83 h 89"/>
                <a:gd name="T6" fmla="*/ 17 w 192"/>
                <a:gd name="T7" fmla="*/ 85 h 89"/>
                <a:gd name="T8" fmla="*/ 23 w 192"/>
                <a:gd name="T9" fmla="*/ 89 h 89"/>
                <a:gd name="T10" fmla="*/ 26 w 192"/>
                <a:gd name="T11" fmla="*/ 89 h 89"/>
                <a:gd name="T12" fmla="*/ 63 w 192"/>
                <a:gd name="T13" fmla="*/ 71 h 89"/>
                <a:gd name="T14" fmla="*/ 57 w 192"/>
                <a:gd name="T15" fmla="*/ 59 h 89"/>
                <a:gd name="T16" fmla="*/ 34 w 192"/>
                <a:gd name="T17" fmla="*/ 70 h 89"/>
                <a:gd name="T18" fmla="*/ 119 w 192"/>
                <a:gd name="T19" fmla="*/ 13 h 89"/>
                <a:gd name="T20" fmla="*/ 182 w 192"/>
                <a:gd name="T21" fmla="*/ 38 h 89"/>
                <a:gd name="T22" fmla="*/ 192 w 192"/>
                <a:gd name="T23" fmla="*/ 28 h 89"/>
                <a:gd name="T24" fmla="*/ 119 w 192"/>
                <a:gd name="T25" fmla="*/ 0 h 89"/>
                <a:gd name="T26" fmla="*/ 22 w 192"/>
                <a:gd name="T27" fmla="*/ 64 h 89"/>
                <a:gd name="T28" fmla="*/ 12 w 192"/>
                <a:gd name="T29" fmla="*/ 43 h 89"/>
                <a:gd name="T30" fmla="*/ 0 w 192"/>
                <a:gd name="T31" fmla="*/ 48 h 89"/>
                <a:gd name="T32" fmla="*/ 16 w 192"/>
                <a:gd name="T33" fmla="*/ 83 h 89"/>
                <a:gd name="T34" fmla="*/ 16 w 192"/>
                <a:gd name="T35" fmla="*/ 8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89">
                  <a:moveTo>
                    <a:pt x="16" y="83"/>
                  </a:moveTo>
                  <a:lnTo>
                    <a:pt x="16" y="83"/>
                  </a:lnTo>
                  <a:lnTo>
                    <a:pt x="16" y="83"/>
                  </a:lnTo>
                  <a:lnTo>
                    <a:pt x="17" y="85"/>
                  </a:lnTo>
                  <a:cubicBezTo>
                    <a:pt x="18" y="88"/>
                    <a:pt x="21" y="89"/>
                    <a:pt x="23" y="89"/>
                  </a:cubicBezTo>
                  <a:cubicBezTo>
                    <a:pt x="24" y="89"/>
                    <a:pt x="25" y="89"/>
                    <a:pt x="26" y="89"/>
                  </a:cubicBezTo>
                  <a:lnTo>
                    <a:pt x="63" y="71"/>
                  </a:lnTo>
                  <a:lnTo>
                    <a:pt x="57" y="59"/>
                  </a:lnTo>
                  <a:lnTo>
                    <a:pt x="34" y="70"/>
                  </a:lnTo>
                  <a:cubicBezTo>
                    <a:pt x="48" y="36"/>
                    <a:pt x="81" y="13"/>
                    <a:pt x="119" y="13"/>
                  </a:cubicBezTo>
                  <a:cubicBezTo>
                    <a:pt x="143" y="13"/>
                    <a:pt x="165" y="22"/>
                    <a:pt x="182" y="38"/>
                  </a:cubicBezTo>
                  <a:lnTo>
                    <a:pt x="192" y="28"/>
                  </a:lnTo>
                  <a:cubicBezTo>
                    <a:pt x="172" y="10"/>
                    <a:pt x="146" y="0"/>
                    <a:pt x="119" y="0"/>
                  </a:cubicBezTo>
                  <a:cubicBezTo>
                    <a:pt x="76" y="0"/>
                    <a:pt x="38" y="26"/>
                    <a:pt x="22" y="64"/>
                  </a:cubicBezTo>
                  <a:lnTo>
                    <a:pt x="12" y="43"/>
                  </a:lnTo>
                  <a:lnTo>
                    <a:pt x="0" y="48"/>
                  </a:lnTo>
                  <a:lnTo>
                    <a:pt x="16" y="83"/>
                  </a:lnTo>
                  <a:lnTo>
                    <a:pt x="16" y="83"/>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28" name="Freeform 33">
              <a:extLst>
                <a:ext uri="{FF2B5EF4-FFF2-40B4-BE49-F238E27FC236}">
                  <a16:creationId xmlns:a16="http://schemas.microsoft.com/office/drawing/2014/main" id="{862DF8C2-E6C3-CD3F-3B0F-C4D767E2D67B}"/>
                </a:ext>
              </a:extLst>
            </p:cNvPr>
            <p:cNvSpPr>
              <a:spLocks/>
            </p:cNvSpPr>
            <p:nvPr/>
          </p:nvSpPr>
          <p:spPr bwMode="auto">
            <a:xfrm>
              <a:off x="13142" y="3933"/>
              <a:ext cx="444" cy="221"/>
            </a:xfrm>
            <a:custGeom>
              <a:avLst/>
              <a:gdLst>
                <a:gd name="T0" fmla="*/ 196 w 196"/>
                <a:gd name="T1" fmla="*/ 42 h 91"/>
                <a:gd name="T2" fmla="*/ 196 w 196"/>
                <a:gd name="T3" fmla="*/ 42 h 91"/>
                <a:gd name="T4" fmla="*/ 179 w 196"/>
                <a:gd name="T5" fmla="*/ 5 h 91"/>
                <a:gd name="T6" fmla="*/ 170 w 196"/>
                <a:gd name="T7" fmla="*/ 2 h 91"/>
                <a:gd name="T8" fmla="*/ 133 w 196"/>
                <a:gd name="T9" fmla="*/ 20 h 91"/>
                <a:gd name="T10" fmla="*/ 138 w 196"/>
                <a:gd name="T11" fmla="*/ 32 h 91"/>
                <a:gd name="T12" fmla="*/ 161 w 196"/>
                <a:gd name="T13" fmla="*/ 21 h 91"/>
                <a:gd name="T14" fmla="*/ 76 w 196"/>
                <a:gd name="T15" fmla="*/ 78 h 91"/>
                <a:gd name="T16" fmla="*/ 10 w 196"/>
                <a:gd name="T17" fmla="*/ 50 h 91"/>
                <a:gd name="T18" fmla="*/ 0 w 196"/>
                <a:gd name="T19" fmla="*/ 59 h 91"/>
                <a:gd name="T20" fmla="*/ 76 w 196"/>
                <a:gd name="T21" fmla="*/ 91 h 91"/>
                <a:gd name="T22" fmla="*/ 174 w 196"/>
                <a:gd name="T23" fmla="*/ 26 h 91"/>
                <a:gd name="T24" fmla="*/ 184 w 196"/>
                <a:gd name="T25" fmla="*/ 48 h 91"/>
                <a:gd name="T26" fmla="*/ 196 w 196"/>
                <a:gd name="T27" fmla="*/ 4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91">
                  <a:moveTo>
                    <a:pt x="196" y="42"/>
                  </a:moveTo>
                  <a:lnTo>
                    <a:pt x="196" y="42"/>
                  </a:lnTo>
                  <a:lnTo>
                    <a:pt x="179" y="5"/>
                  </a:lnTo>
                  <a:cubicBezTo>
                    <a:pt x="177" y="2"/>
                    <a:pt x="173" y="0"/>
                    <a:pt x="170" y="2"/>
                  </a:cubicBezTo>
                  <a:lnTo>
                    <a:pt x="133" y="20"/>
                  </a:lnTo>
                  <a:lnTo>
                    <a:pt x="138" y="32"/>
                  </a:lnTo>
                  <a:lnTo>
                    <a:pt x="161" y="21"/>
                  </a:lnTo>
                  <a:cubicBezTo>
                    <a:pt x="148" y="55"/>
                    <a:pt x="114" y="78"/>
                    <a:pt x="76" y="78"/>
                  </a:cubicBezTo>
                  <a:cubicBezTo>
                    <a:pt x="51" y="78"/>
                    <a:pt x="27" y="68"/>
                    <a:pt x="10" y="50"/>
                  </a:cubicBezTo>
                  <a:lnTo>
                    <a:pt x="0" y="59"/>
                  </a:lnTo>
                  <a:cubicBezTo>
                    <a:pt x="20" y="80"/>
                    <a:pt x="47" y="91"/>
                    <a:pt x="76" y="91"/>
                  </a:cubicBezTo>
                  <a:cubicBezTo>
                    <a:pt x="120" y="91"/>
                    <a:pt x="158" y="65"/>
                    <a:pt x="174" y="26"/>
                  </a:cubicBezTo>
                  <a:lnTo>
                    <a:pt x="184" y="48"/>
                  </a:lnTo>
                  <a:lnTo>
                    <a:pt x="196" y="42"/>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29" name="Freeform 34">
              <a:extLst>
                <a:ext uri="{FF2B5EF4-FFF2-40B4-BE49-F238E27FC236}">
                  <a16:creationId xmlns:a16="http://schemas.microsoft.com/office/drawing/2014/main" id="{93BA7ABC-CD8A-0A7D-CA4B-2C346DCE0F77}"/>
                </a:ext>
              </a:extLst>
            </p:cNvPr>
            <p:cNvSpPr>
              <a:spLocks/>
            </p:cNvSpPr>
            <p:nvPr/>
          </p:nvSpPr>
          <p:spPr bwMode="auto">
            <a:xfrm>
              <a:off x="13468" y="3702"/>
              <a:ext cx="116" cy="216"/>
            </a:xfrm>
            <a:custGeom>
              <a:avLst/>
              <a:gdLst>
                <a:gd name="T0" fmla="*/ 2 w 51"/>
                <a:gd name="T1" fmla="*/ 31 h 89"/>
                <a:gd name="T2" fmla="*/ 2 w 51"/>
                <a:gd name="T3" fmla="*/ 31 h 89"/>
                <a:gd name="T4" fmla="*/ 6 w 51"/>
                <a:gd name="T5" fmla="*/ 42 h 89"/>
                <a:gd name="T6" fmla="*/ 17 w 51"/>
                <a:gd name="T7" fmla="*/ 49 h 89"/>
                <a:gd name="T8" fmla="*/ 28 w 51"/>
                <a:gd name="T9" fmla="*/ 51 h 89"/>
                <a:gd name="T10" fmla="*/ 33 w 51"/>
                <a:gd name="T11" fmla="*/ 53 h 89"/>
                <a:gd name="T12" fmla="*/ 37 w 51"/>
                <a:gd name="T13" fmla="*/ 55 h 89"/>
                <a:gd name="T14" fmla="*/ 38 w 51"/>
                <a:gd name="T15" fmla="*/ 59 h 89"/>
                <a:gd name="T16" fmla="*/ 35 w 51"/>
                <a:gd name="T17" fmla="*/ 65 h 89"/>
                <a:gd name="T18" fmla="*/ 26 w 51"/>
                <a:gd name="T19" fmla="*/ 67 h 89"/>
                <a:gd name="T20" fmla="*/ 17 w 51"/>
                <a:gd name="T21" fmla="*/ 64 h 89"/>
                <a:gd name="T22" fmla="*/ 13 w 51"/>
                <a:gd name="T23" fmla="*/ 56 h 89"/>
                <a:gd name="T24" fmla="*/ 0 w 51"/>
                <a:gd name="T25" fmla="*/ 56 h 89"/>
                <a:gd name="T26" fmla="*/ 4 w 51"/>
                <a:gd name="T27" fmla="*/ 67 h 89"/>
                <a:gd name="T28" fmla="*/ 13 w 51"/>
                <a:gd name="T29" fmla="*/ 75 h 89"/>
                <a:gd name="T30" fmla="*/ 19 w 51"/>
                <a:gd name="T31" fmla="*/ 77 h 89"/>
                <a:gd name="T32" fmla="*/ 19 w 51"/>
                <a:gd name="T33" fmla="*/ 89 h 89"/>
                <a:gd name="T34" fmla="*/ 33 w 51"/>
                <a:gd name="T35" fmla="*/ 89 h 89"/>
                <a:gd name="T36" fmla="*/ 33 w 51"/>
                <a:gd name="T37" fmla="*/ 77 h 89"/>
                <a:gd name="T38" fmla="*/ 39 w 51"/>
                <a:gd name="T39" fmla="*/ 75 h 89"/>
                <a:gd name="T40" fmla="*/ 48 w 51"/>
                <a:gd name="T41" fmla="*/ 68 h 89"/>
                <a:gd name="T42" fmla="*/ 51 w 51"/>
                <a:gd name="T43" fmla="*/ 58 h 89"/>
                <a:gd name="T44" fmla="*/ 34 w 51"/>
                <a:gd name="T45" fmla="*/ 40 h 89"/>
                <a:gd name="T46" fmla="*/ 22 w 51"/>
                <a:gd name="T47" fmla="*/ 37 h 89"/>
                <a:gd name="T48" fmla="*/ 15 w 51"/>
                <a:gd name="T49" fmla="*/ 30 h 89"/>
                <a:gd name="T50" fmla="*/ 16 w 51"/>
                <a:gd name="T51" fmla="*/ 26 h 89"/>
                <a:gd name="T52" fmla="*/ 19 w 51"/>
                <a:gd name="T53" fmla="*/ 24 h 89"/>
                <a:gd name="T54" fmla="*/ 25 w 51"/>
                <a:gd name="T55" fmla="*/ 23 h 89"/>
                <a:gd name="T56" fmla="*/ 33 w 51"/>
                <a:gd name="T57" fmla="*/ 25 h 89"/>
                <a:gd name="T58" fmla="*/ 37 w 51"/>
                <a:gd name="T59" fmla="*/ 32 h 89"/>
                <a:gd name="T60" fmla="*/ 50 w 51"/>
                <a:gd name="T61" fmla="*/ 32 h 89"/>
                <a:gd name="T62" fmla="*/ 46 w 51"/>
                <a:gd name="T63" fmla="*/ 22 h 89"/>
                <a:gd name="T64" fmla="*/ 38 w 51"/>
                <a:gd name="T65" fmla="*/ 15 h 89"/>
                <a:gd name="T66" fmla="*/ 34 w 51"/>
                <a:gd name="T67" fmla="*/ 13 h 89"/>
                <a:gd name="T68" fmla="*/ 34 w 51"/>
                <a:gd name="T69" fmla="*/ 0 h 89"/>
                <a:gd name="T70" fmla="*/ 20 w 51"/>
                <a:gd name="T71" fmla="*/ 0 h 89"/>
                <a:gd name="T72" fmla="*/ 20 w 51"/>
                <a:gd name="T73" fmla="*/ 13 h 89"/>
                <a:gd name="T74" fmla="*/ 12 w 51"/>
                <a:gd name="T75" fmla="*/ 15 h 89"/>
                <a:gd name="T76" fmla="*/ 4 w 51"/>
                <a:gd name="T77" fmla="*/ 22 h 89"/>
                <a:gd name="T78" fmla="*/ 2 w 51"/>
                <a:gd name="T79" fmla="*/ 3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 h="89">
                  <a:moveTo>
                    <a:pt x="2" y="31"/>
                  </a:moveTo>
                  <a:lnTo>
                    <a:pt x="2" y="31"/>
                  </a:lnTo>
                  <a:cubicBezTo>
                    <a:pt x="2" y="36"/>
                    <a:pt x="3" y="39"/>
                    <a:pt x="6" y="42"/>
                  </a:cubicBezTo>
                  <a:cubicBezTo>
                    <a:pt x="8" y="45"/>
                    <a:pt x="12" y="47"/>
                    <a:pt x="17" y="49"/>
                  </a:cubicBezTo>
                  <a:lnTo>
                    <a:pt x="28" y="51"/>
                  </a:lnTo>
                  <a:cubicBezTo>
                    <a:pt x="30" y="52"/>
                    <a:pt x="32" y="53"/>
                    <a:pt x="33" y="53"/>
                  </a:cubicBezTo>
                  <a:cubicBezTo>
                    <a:pt x="35" y="54"/>
                    <a:pt x="36" y="55"/>
                    <a:pt x="37" y="55"/>
                  </a:cubicBezTo>
                  <a:cubicBezTo>
                    <a:pt x="37" y="56"/>
                    <a:pt x="38" y="58"/>
                    <a:pt x="38" y="59"/>
                  </a:cubicBezTo>
                  <a:cubicBezTo>
                    <a:pt x="38" y="61"/>
                    <a:pt x="37" y="63"/>
                    <a:pt x="35" y="65"/>
                  </a:cubicBezTo>
                  <a:cubicBezTo>
                    <a:pt x="33" y="66"/>
                    <a:pt x="30" y="67"/>
                    <a:pt x="26" y="67"/>
                  </a:cubicBezTo>
                  <a:cubicBezTo>
                    <a:pt x="22" y="67"/>
                    <a:pt x="19" y="66"/>
                    <a:pt x="17" y="64"/>
                  </a:cubicBezTo>
                  <a:cubicBezTo>
                    <a:pt x="14" y="62"/>
                    <a:pt x="13" y="59"/>
                    <a:pt x="13" y="56"/>
                  </a:cubicBezTo>
                  <a:lnTo>
                    <a:pt x="0" y="56"/>
                  </a:lnTo>
                  <a:cubicBezTo>
                    <a:pt x="0" y="60"/>
                    <a:pt x="1" y="64"/>
                    <a:pt x="4" y="67"/>
                  </a:cubicBezTo>
                  <a:cubicBezTo>
                    <a:pt x="6" y="71"/>
                    <a:pt x="9" y="73"/>
                    <a:pt x="13" y="75"/>
                  </a:cubicBezTo>
                  <a:cubicBezTo>
                    <a:pt x="15" y="76"/>
                    <a:pt x="17" y="76"/>
                    <a:pt x="19" y="77"/>
                  </a:cubicBezTo>
                  <a:lnTo>
                    <a:pt x="19" y="89"/>
                  </a:lnTo>
                  <a:lnTo>
                    <a:pt x="33" y="89"/>
                  </a:lnTo>
                  <a:lnTo>
                    <a:pt x="33" y="77"/>
                  </a:lnTo>
                  <a:cubicBezTo>
                    <a:pt x="35" y="76"/>
                    <a:pt x="37" y="76"/>
                    <a:pt x="39" y="75"/>
                  </a:cubicBezTo>
                  <a:cubicBezTo>
                    <a:pt x="43" y="73"/>
                    <a:pt x="46" y="71"/>
                    <a:pt x="48" y="68"/>
                  </a:cubicBezTo>
                  <a:cubicBezTo>
                    <a:pt x="50" y="65"/>
                    <a:pt x="51" y="62"/>
                    <a:pt x="51" y="58"/>
                  </a:cubicBezTo>
                  <a:cubicBezTo>
                    <a:pt x="51" y="49"/>
                    <a:pt x="45" y="43"/>
                    <a:pt x="34" y="40"/>
                  </a:cubicBezTo>
                  <a:lnTo>
                    <a:pt x="22" y="37"/>
                  </a:lnTo>
                  <a:cubicBezTo>
                    <a:pt x="17" y="36"/>
                    <a:pt x="15" y="33"/>
                    <a:pt x="15" y="30"/>
                  </a:cubicBezTo>
                  <a:cubicBezTo>
                    <a:pt x="15" y="29"/>
                    <a:pt x="15" y="27"/>
                    <a:pt x="16" y="26"/>
                  </a:cubicBezTo>
                  <a:cubicBezTo>
                    <a:pt x="17" y="25"/>
                    <a:pt x="18" y="24"/>
                    <a:pt x="19" y="24"/>
                  </a:cubicBezTo>
                  <a:cubicBezTo>
                    <a:pt x="21" y="23"/>
                    <a:pt x="23" y="23"/>
                    <a:pt x="25" y="23"/>
                  </a:cubicBezTo>
                  <a:cubicBezTo>
                    <a:pt x="28" y="23"/>
                    <a:pt x="31" y="23"/>
                    <a:pt x="33" y="25"/>
                  </a:cubicBezTo>
                  <a:cubicBezTo>
                    <a:pt x="36" y="27"/>
                    <a:pt x="37" y="29"/>
                    <a:pt x="37" y="32"/>
                  </a:cubicBezTo>
                  <a:lnTo>
                    <a:pt x="50" y="32"/>
                  </a:lnTo>
                  <a:cubicBezTo>
                    <a:pt x="50" y="28"/>
                    <a:pt x="48" y="25"/>
                    <a:pt x="46" y="22"/>
                  </a:cubicBezTo>
                  <a:cubicBezTo>
                    <a:pt x="44" y="19"/>
                    <a:pt x="41" y="16"/>
                    <a:pt x="38" y="15"/>
                  </a:cubicBezTo>
                  <a:cubicBezTo>
                    <a:pt x="36" y="14"/>
                    <a:pt x="35" y="14"/>
                    <a:pt x="34" y="13"/>
                  </a:cubicBezTo>
                  <a:lnTo>
                    <a:pt x="34" y="0"/>
                  </a:lnTo>
                  <a:lnTo>
                    <a:pt x="20" y="0"/>
                  </a:lnTo>
                  <a:lnTo>
                    <a:pt x="20" y="13"/>
                  </a:lnTo>
                  <a:cubicBezTo>
                    <a:pt x="17" y="13"/>
                    <a:pt x="14" y="14"/>
                    <a:pt x="12" y="15"/>
                  </a:cubicBezTo>
                  <a:cubicBezTo>
                    <a:pt x="9" y="17"/>
                    <a:pt x="6" y="19"/>
                    <a:pt x="4" y="22"/>
                  </a:cubicBezTo>
                  <a:cubicBezTo>
                    <a:pt x="3" y="25"/>
                    <a:pt x="2" y="28"/>
                    <a:pt x="2" y="31"/>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grpSp>
      <p:sp>
        <p:nvSpPr>
          <p:cNvPr id="30" name="Rectangle 29">
            <a:extLst>
              <a:ext uri="{FF2B5EF4-FFF2-40B4-BE49-F238E27FC236}">
                <a16:creationId xmlns:a16="http://schemas.microsoft.com/office/drawing/2014/main" id="{0DA65897-92F8-FB53-66CB-C4E085235875}"/>
              </a:ext>
            </a:extLst>
          </p:cNvPr>
          <p:cNvSpPr/>
          <p:nvPr/>
        </p:nvSpPr>
        <p:spPr>
          <a:xfrm>
            <a:off x="5845496" y="4169926"/>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31" name="Rectangle 30">
            <a:extLst>
              <a:ext uri="{FF2B5EF4-FFF2-40B4-BE49-F238E27FC236}">
                <a16:creationId xmlns:a16="http://schemas.microsoft.com/office/drawing/2014/main" id="{6CAF83D4-55E2-7E6D-9AD4-FD7CFE8E4635}"/>
              </a:ext>
            </a:extLst>
          </p:cNvPr>
          <p:cNvSpPr/>
          <p:nvPr/>
        </p:nvSpPr>
        <p:spPr>
          <a:xfrm>
            <a:off x="6002193" y="4628532"/>
            <a:ext cx="886755" cy="447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dirty="0">
                <a:solidFill>
                  <a:srgbClr val="E5EFF0"/>
                </a:solidFill>
                <a:latin typeface="Helvetica Now Text" panose="020B0504030202020204" pitchFamily="34" charset="0"/>
              </a:rPr>
              <a:t>50,000 Aon colleagues across </a:t>
            </a:r>
            <a:r>
              <a:rPr lang="en-US" sz="750" b="1" dirty="0">
                <a:solidFill>
                  <a:srgbClr val="E5EFF0"/>
                </a:solidFill>
                <a:latin typeface="Helvetica Now Text" panose="020B0504030202020204" pitchFamily="34" charset="0"/>
              </a:rPr>
              <a:t>120 countries</a:t>
            </a:r>
            <a:endParaRPr lang="en-US" sz="750" dirty="0">
              <a:solidFill>
                <a:srgbClr val="E5EFF0"/>
              </a:solidFill>
              <a:latin typeface="Helvetica Now Text" panose="020B0504030202020204" pitchFamily="34" charset="0"/>
            </a:endParaRPr>
          </a:p>
        </p:txBody>
      </p:sp>
      <p:sp>
        <p:nvSpPr>
          <p:cNvPr id="32" name="Freeform 45">
            <a:extLst>
              <a:ext uri="{FF2B5EF4-FFF2-40B4-BE49-F238E27FC236}">
                <a16:creationId xmlns:a16="http://schemas.microsoft.com/office/drawing/2014/main" id="{200E4F70-AE58-64F7-CC20-40F2AE9D27D5}"/>
              </a:ext>
            </a:extLst>
          </p:cNvPr>
          <p:cNvSpPr>
            <a:spLocks noEditPoints="1"/>
          </p:cNvSpPr>
          <p:nvPr/>
        </p:nvSpPr>
        <p:spPr bwMode="auto">
          <a:xfrm>
            <a:off x="6331393" y="4359393"/>
            <a:ext cx="228358" cy="227249"/>
          </a:xfrm>
          <a:custGeom>
            <a:avLst/>
            <a:gdLst>
              <a:gd name="T0" fmla="*/ 239 w 266"/>
              <a:gd name="T1" fmla="*/ 189 h 265"/>
              <a:gd name="T2" fmla="*/ 219 w 266"/>
              <a:gd name="T3" fmla="*/ 139 h 265"/>
              <a:gd name="T4" fmla="*/ 239 w 266"/>
              <a:gd name="T5" fmla="*/ 189 h 265"/>
              <a:gd name="T6" fmla="*/ 182 w 266"/>
              <a:gd name="T7" fmla="*/ 241 h 265"/>
              <a:gd name="T8" fmla="*/ 230 w 266"/>
              <a:gd name="T9" fmla="*/ 202 h 265"/>
              <a:gd name="T10" fmla="*/ 140 w 266"/>
              <a:gd name="T11" fmla="*/ 251 h 265"/>
              <a:gd name="T12" fmla="*/ 140 w 266"/>
              <a:gd name="T13" fmla="*/ 202 h 265"/>
              <a:gd name="T14" fmla="*/ 140 w 266"/>
              <a:gd name="T15" fmla="*/ 139 h 265"/>
              <a:gd name="T16" fmla="*/ 140 w 266"/>
              <a:gd name="T17" fmla="*/ 75 h 265"/>
              <a:gd name="T18" fmla="*/ 140 w 266"/>
              <a:gd name="T19" fmla="*/ 13 h 265"/>
              <a:gd name="T20" fmla="*/ 153 w 266"/>
              <a:gd name="T21" fmla="*/ 62 h 265"/>
              <a:gd name="T22" fmla="*/ 197 w 266"/>
              <a:gd name="T23" fmla="*/ 75 h 265"/>
              <a:gd name="T24" fmla="*/ 153 w 266"/>
              <a:gd name="T25" fmla="*/ 125 h 265"/>
              <a:gd name="T26" fmla="*/ 206 w 266"/>
              <a:gd name="T27" fmla="*/ 139 h 265"/>
              <a:gd name="T28" fmla="*/ 153 w 266"/>
              <a:gd name="T29" fmla="*/ 189 h 265"/>
              <a:gd name="T30" fmla="*/ 192 w 266"/>
              <a:gd name="T31" fmla="*/ 202 h 265"/>
              <a:gd name="T32" fmla="*/ 73 w 266"/>
              <a:gd name="T33" fmla="*/ 202 h 265"/>
              <a:gd name="T34" fmla="*/ 126 w 266"/>
              <a:gd name="T35" fmla="*/ 202 h 265"/>
              <a:gd name="T36" fmla="*/ 73 w 266"/>
              <a:gd name="T37" fmla="*/ 202 h 265"/>
              <a:gd name="T38" fmla="*/ 36 w 266"/>
              <a:gd name="T39" fmla="*/ 202 h 265"/>
              <a:gd name="T40" fmla="*/ 83 w 266"/>
              <a:gd name="T41" fmla="*/ 241 h 265"/>
              <a:gd name="T42" fmla="*/ 13 w 266"/>
              <a:gd name="T43" fmla="*/ 139 h 265"/>
              <a:gd name="T44" fmla="*/ 46 w 266"/>
              <a:gd name="T45" fmla="*/ 139 h 265"/>
              <a:gd name="T46" fmla="*/ 27 w 266"/>
              <a:gd name="T47" fmla="*/ 189 h 265"/>
              <a:gd name="T48" fmla="*/ 27 w 266"/>
              <a:gd name="T49" fmla="*/ 75 h 265"/>
              <a:gd name="T50" fmla="*/ 54 w 266"/>
              <a:gd name="T51" fmla="*/ 75 h 265"/>
              <a:gd name="T52" fmla="*/ 13 w 266"/>
              <a:gd name="T53" fmla="*/ 125 h 265"/>
              <a:gd name="T54" fmla="*/ 83 w 266"/>
              <a:gd name="T55" fmla="*/ 23 h 265"/>
              <a:gd name="T56" fmla="*/ 59 w 266"/>
              <a:gd name="T57" fmla="*/ 62 h 265"/>
              <a:gd name="T58" fmla="*/ 83 w 266"/>
              <a:gd name="T59" fmla="*/ 23 h 265"/>
              <a:gd name="T60" fmla="*/ 126 w 266"/>
              <a:gd name="T61" fmla="*/ 139 h 265"/>
              <a:gd name="T62" fmla="*/ 68 w 266"/>
              <a:gd name="T63" fmla="*/ 189 h 265"/>
              <a:gd name="T64" fmla="*/ 126 w 266"/>
              <a:gd name="T65" fmla="*/ 139 h 265"/>
              <a:gd name="T66" fmla="*/ 60 w 266"/>
              <a:gd name="T67" fmla="*/ 125 h 265"/>
              <a:gd name="T68" fmla="*/ 126 w 266"/>
              <a:gd name="T69" fmla="*/ 75 h 265"/>
              <a:gd name="T70" fmla="*/ 60 w 266"/>
              <a:gd name="T71" fmla="*/ 125 h 265"/>
              <a:gd name="T72" fmla="*/ 126 w 266"/>
              <a:gd name="T73" fmla="*/ 13 h 265"/>
              <a:gd name="T74" fmla="*/ 73 w 266"/>
              <a:gd name="T75" fmla="*/ 62 h 265"/>
              <a:gd name="T76" fmla="*/ 230 w 266"/>
              <a:gd name="T77" fmla="*/ 62 h 265"/>
              <a:gd name="T78" fmla="*/ 206 w 266"/>
              <a:gd name="T79" fmla="*/ 62 h 265"/>
              <a:gd name="T80" fmla="*/ 230 w 266"/>
              <a:gd name="T81" fmla="*/ 62 h 265"/>
              <a:gd name="T82" fmla="*/ 253 w 266"/>
              <a:gd name="T83" fmla="*/ 125 h 265"/>
              <a:gd name="T84" fmla="*/ 211 w 266"/>
              <a:gd name="T85" fmla="*/ 75 h 265"/>
              <a:gd name="T86" fmla="*/ 253 w 266"/>
              <a:gd name="T87" fmla="*/ 125 h 265"/>
              <a:gd name="T88" fmla="*/ 133 w 266"/>
              <a:gd name="T89" fmla="*/ 0 h 265"/>
              <a:gd name="T90" fmla="*/ 133 w 266"/>
              <a:gd name="T91" fmla="*/ 265 h 265"/>
              <a:gd name="T92" fmla="*/ 133 w 266"/>
              <a:gd name="T9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6" h="265">
                <a:moveTo>
                  <a:pt x="239" y="189"/>
                </a:moveTo>
                <a:lnTo>
                  <a:pt x="239" y="189"/>
                </a:lnTo>
                <a:lnTo>
                  <a:pt x="211" y="189"/>
                </a:lnTo>
                <a:cubicBezTo>
                  <a:pt x="216" y="174"/>
                  <a:pt x="219" y="157"/>
                  <a:pt x="219" y="139"/>
                </a:cubicBezTo>
                <a:lnTo>
                  <a:pt x="253" y="139"/>
                </a:lnTo>
                <a:cubicBezTo>
                  <a:pt x="252" y="157"/>
                  <a:pt x="247" y="174"/>
                  <a:pt x="239" y="189"/>
                </a:cubicBezTo>
                <a:close/>
                <a:moveTo>
                  <a:pt x="182" y="241"/>
                </a:moveTo>
                <a:lnTo>
                  <a:pt x="182" y="241"/>
                </a:lnTo>
                <a:cubicBezTo>
                  <a:pt x="192" y="231"/>
                  <a:pt x="200" y="218"/>
                  <a:pt x="206" y="202"/>
                </a:cubicBezTo>
                <a:lnTo>
                  <a:pt x="230" y="202"/>
                </a:lnTo>
                <a:cubicBezTo>
                  <a:pt x="218" y="219"/>
                  <a:pt x="202" y="233"/>
                  <a:pt x="182" y="241"/>
                </a:cubicBezTo>
                <a:close/>
                <a:moveTo>
                  <a:pt x="140" y="251"/>
                </a:moveTo>
                <a:lnTo>
                  <a:pt x="140" y="251"/>
                </a:lnTo>
                <a:lnTo>
                  <a:pt x="140" y="202"/>
                </a:lnTo>
                <a:lnTo>
                  <a:pt x="140" y="189"/>
                </a:lnTo>
                <a:lnTo>
                  <a:pt x="140" y="139"/>
                </a:lnTo>
                <a:lnTo>
                  <a:pt x="140" y="125"/>
                </a:lnTo>
                <a:lnTo>
                  <a:pt x="140" y="75"/>
                </a:lnTo>
                <a:lnTo>
                  <a:pt x="140" y="62"/>
                </a:lnTo>
                <a:lnTo>
                  <a:pt x="140" y="13"/>
                </a:lnTo>
                <a:cubicBezTo>
                  <a:pt x="161" y="16"/>
                  <a:pt x="180" y="35"/>
                  <a:pt x="192" y="62"/>
                </a:cubicBezTo>
                <a:lnTo>
                  <a:pt x="153" y="62"/>
                </a:lnTo>
                <a:lnTo>
                  <a:pt x="153" y="75"/>
                </a:lnTo>
                <a:lnTo>
                  <a:pt x="197" y="75"/>
                </a:lnTo>
                <a:cubicBezTo>
                  <a:pt x="202" y="91"/>
                  <a:pt x="205" y="108"/>
                  <a:pt x="206" y="125"/>
                </a:cubicBezTo>
                <a:lnTo>
                  <a:pt x="153" y="125"/>
                </a:lnTo>
                <a:lnTo>
                  <a:pt x="153" y="139"/>
                </a:lnTo>
                <a:lnTo>
                  <a:pt x="206" y="139"/>
                </a:lnTo>
                <a:cubicBezTo>
                  <a:pt x="205" y="157"/>
                  <a:pt x="202" y="174"/>
                  <a:pt x="197" y="189"/>
                </a:cubicBezTo>
                <a:lnTo>
                  <a:pt x="153" y="189"/>
                </a:lnTo>
                <a:lnTo>
                  <a:pt x="153" y="202"/>
                </a:lnTo>
                <a:lnTo>
                  <a:pt x="192" y="202"/>
                </a:lnTo>
                <a:cubicBezTo>
                  <a:pt x="180" y="230"/>
                  <a:pt x="161" y="248"/>
                  <a:pt x="140" y="251"/>
                </a:cubicBezTo>
                <a:close/>
                <a:moveTo>
                  <a:pt x="73" y="202"/>
                </a:moveTo>
                <a:lnTo>
                  <a:pt x="73" y="202"/>
                </a:lnTo>
                <a:lnTo>
                  <a:pt x="126" y="202"/>
                </a:lnTo>
                <a:lnTo>
                  <a:pt x="126" y="251"/>
                </a:lnTo>
                <a:cubicBezTo>
                  <a:pt x="104" y="248"/>
                  <a:pt x="86" y="230"/>
                  <a:pt x="73" y="202"/>
                </a:cubicBezTo>
                <a:close/>
                <a:moveTo>
                  <a:pt x="36" y="202"/>
                </a:moveTo>
                <a:lnTo>
                  <a:pt x="36" y="202"/>
                </a:lnTo>
                <a:lnTo>
                  <a:pt x="59" y="202"/>
                </a:lnTo>
                <a:cubicBezTo>
                  <a:pt x="65" y="218"/>
                  <a:pt x="74" y="231"/>
                  <a:pt x="83" y="241"/>
                </a:cubicBezTo>
                <a:cubicBezTo>
                  <a:pt x="64" y="233"/>
                  <a:pt x="48" y="219"/>
                  <a:pt x="36" y="202"/>
                </a:cubicBezTo>
                <a:close/>
                <a:moveTo>
                  <a:pt x="13" y="139"/>
                </a:moveTo>
                <a:lnTo>
                  <a:pt x="13" y="139"/>
                </a:lnTo>
                <a:lnTo>
                  <a:pt x="46" y="139"/>
                </a:lnTo>
                <a:cubicBezTo>
                  <a:pt x="47" y="157"/>
                  <a:pt x="50" y="174"/>
                  <a:pt x="54" y="189"/>
                </a:cubicBezTo>
                <a:lnTo>
                  <a:pt x="27" y="189"/>
                </a:lnTo>
                <a:cubicBezTo>
                  <a:pt x="19" y="174"/>
                  <a:pt x="14" y="157"/>
                  <a:pt x="13" y="139"/>
                </a:cubicBezTo>
                <a:close/>
                <a:moveTo>
                  <a:pt x="27" y="75"/>
                </a:moveTo>
                <a:lnTo>
                  <a:pt x="27" y="75"/>
                </a:lnTo>
                <a:lnTo>
                  <a:pt x="54" y="75"/>
                </a:lnTo>
                <a:cubicBezTo>
                  <a:pt x="50" y="91"/>
                  <a:pt x="47" y="108"/>
                  <a:pt x="46" y="125"/>
                </a:cubicBezTo>
                <a:lnTo>
                  <a:pt x="13" y="125"/>
                </a:lnTo>
                <a:cubicBezTo>
                  <a:pt x="14" y="108"/>
                  <a:pt x="19" y="91"/>
                  <a:pt x="27" y="75"/>
                </a:cubicBezTo>
                <a:close/>
                <a:moveTo>
                  <a:pt x="83" y="23"/>
                </a:moveTo>
                <a:lnTo>
                  <a:pt x="83" y="23"/>
                </a:lnTo>
                <a:cubicBezTo>
                  <a:pt x="74" y="33"/>
                  <a:pt x="65" y="47"/>
                  <a:pt x="59" y="62"/>
                </a:cubicBezTo>
                <a:lnTo>
                  <a:pt x="36" y="62"/>
                </a:lnTo>
                <a:cubicBezTo>
                  <a:pt x="48" y="45"/>
                  <a:pt x="64" y="32"/>
                  <a:pt x="83" y="23"/>
                </a:cubicBezTo>
                <a:close/>
                <a:moveTo>
                  <a:pt x="126" y="139"/>
                </a:moveTo>
                <a:lnTo>
                  <a:pt x="126" y="139"/>
                </a:lnTo>
                <a:lnTo>
                  <a:pt x="126" y="189"/>
                </a:lnTo>
                <a:lnTo>
                  <a:pt x="68" y="189"/>
                </a:lnTo>
                <a:cubicBezTo>
                  <a:pt x="63" y="174"/>
                  <a:pt x="60" y="157"/>
                  <a:pt x="60" y="139"/>
                </a:cubicBezTo>
                <a:lnTo>
                  <a:pt x="126" y="139"/>
                </a:lnTo>
                <a:close/>
                <a:moveTo>
                  <a:pt x="60" y="125"/>
                </a:moveTo>
                <a:lnTo>
                  <a:pt x="60" y="125"/>
                </a:lnTo>
                <a:cubicBezTo>
                  <a:pt x="60" y="108"/>
                  <a:pt x="63" y="91"/>
                  <a:pt x="68" y="75"/>
                </a:cubicBezTo>
                <a:lnTo>
                  <a:pt x="126" y="75"/>
                </a:lnTo>
                <a:lnTo>
                  <a:pt x="126" y="125"/>
                </a:lnTo>
                <a:lnTo>
                  <a:pt x="60" y="125"/>
                </a:lnTo>
                <a:close/>
                <a:moveTo>
                  <a:pt x="126" y="13"/>
                </a:moveTo>
                <a:lnTo>
                  <a:pt x="126" y="13"/>
                </a:lnTo>
                <a:lnTo>
                  <a:pt x="126" y="62"/>
                </a:lnTo>
                <a:lnTo>
                  <a:pt x="73" y="62"/>
                </a:lnTo>
                <a:cubicBezTo>
                  <a:pt x="86" y="35"/>
                  <a:pt x="104" y="16"/>
                  <a:pt x="126" y="13"/>
                </a:cubicBezTo>
                <a:close/>
                <a:moveTo>
                  <a:pt x="230" y="62"/>
                </a:moveTo>
                <a:lnTo>
                  <a:pt x="230" y="62"/>
                </a:lnTo>
                <a:lnTo>
                  <a:pt x="206" y="62"/>
                </a:lnTo>
                <a:cubicBezTo>
                  <a:pt x="200" y="47"/>
                  <a:pt x="192" y="33"/>
                  <a:pt x="182" y="23"/>
                </a:cubicBezTo>
                <a:cubicBezTo>
                  <a:pt x="202" y="32"/>
                  <a:pt x="218" y="45"/>
                  <a:pt x="230" y="62"/>
                </a:cubicBezTo>
                <a:close/>
                <a:moveTo>
                  <a:pt x="253" y="125"/>
                </a:moveTo>
                <a:lnTo>
                  <a:pt x="253" y="125"/>
                </a:lnTo>
                <a:lnTo>
                  <a:pt x="219" y="125"/>
                </a:lnTo>
                <a:cubicBezTo>
                  <a:pt x="219" y="108"/>
                  <a:pt x="216" y="91"/>
                  <a:pt x="211" y="75"/>
                </a:cubicBezTo>
                <a:lnTo>
                  <a:pt x="239" y="75"/>
                </a:lnTo>
                <a:cubicBezTo>
                  <a:pt x="247" y="91"/>
                  <a:pt x="252" y="108"/>
                  <a:pt x="253" y="125"/>
                </a:cubicBezTo>
                <a:close/>
                <a:moveTo>
                  <a:pt x="133" y="0"/>
                </a:moveTo>
                <a:lnTo>
                  <a:pt x="133" y="0"/>
                </a:lnTo>
                <a:cubicBezTo>
                  <a:pt x="59" y="0"/>
                  <a:pt x="0" y="59"/>
                  <a:pt x="0" y="132"/>
                </a:cubicBezTo>
                <a:cubicBezTo>
                  <a:pt x="0" y="206"/>
                  <a:pt x="59" y="265"/>
                  <a:pt x="133" y="265"/>
                </a:cubicBezTo>
                <a:cubicBezTo>
                  <a:pt x="206" y="265"/>
                  <a:pt x="266" y="206"/>
                  <a:pt x="266" y="132"/>
                </a:cubicBezTo>
                <a:cubicBezTo>
                  <a:pt x="266" y="59"/>
                  <a:pt x="206" y="0"/>
                  <a:pt x="133" y="0"/>
                </a:cubicBezTo>
                <a:close/>
              </a:path>
            </a:pathLst>
          </a:custGeom>
          <a:solidFill>
            <a:schemeClr val="accent1"/>
          </a:solid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33" name="Rectangle 32">
            <a:extLst>
              <a:ext uri="{FF2B5EF4-FFF2-40B4-BE49-F238E27FC236}">
                <a16:creationId xmlns:a16="http://schemas.microsoft.com/office/drawing/2014/main" id="{72157F92-6B07-D98F-013F-B0101D08F9DD}"/>
              </a:ext>
            </a:extLst>
          </p:cNvPr>
          <p:cNvSpPr/>
          <p:nvPr/>
        </p:nvSpPr>
        <p:spPr>
          <a:xfrm>
            <a:off x="7086544" y="4169926"/>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34" name="Rectangle 33">
            <a:extLst>
              <a:ext uri="{FF2B5EF4-FFF2-40B4-BE49-F238E27FC236}">
                <a16:creationId xmlns:a16="http://schemas.microsoft.com/office/drawing/2014/main" id="{0F1E45BE-AEF6-6561-B382-1472CF788572}"/>
              </a:ext>
            </a:extLst>
          </p:cNvPr>
          <p:cNvSpPr/>
          <p:nvPr/>
        </p:nvSpPr>
        <p:spPr>
          <a:xfrm>
            <a:off x="7223240" y="4628532"/>
            <a:ext cx="926759" cy="447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b="1" dirty="0">
                <a:solidFill>
                  <a:srgbClr val="E5EFF0"/>
                </a:solidFill>
                <a:latin typeface="Helvetica Now Text" panose="020B0504030202020204" pitchFamily="34" charset="0"/>
              </a:rPr>
              <a:t>Recognized </a:t>
            </a:r>
            <a:r>
              <a:rPr lang="en-US" sz="750" dirty="0">
                <a:solidFill>
                  <a:srgbClr val="E5EFF0"/>
                </a:solidFill>
                <a:latin typeface="Helvetica Now Text" panose="020B0504030202020204" pitchFamily="34" charset="0"/>
              </a:rPr>
              <a:t>industry leaders by IDC, Forrester, and Forbes</a:t>
            </a:r>
          </a:p>
        </p:txBody>
      </p:sp>
      <p:sp>
        <p:nvSpPr>
          <p:cNvPr id="35" name="Freeform 49">
            <a:extLst>
              <a:ext uri="{FF2B5EF4-FFF2-40B4-BE49-F238E27FC236}">
                <a16:creationId xmlns:a16="http://schemas.microsoft.com/office/drawing/2014/main" id="{3567044B-7EE9-9377-7384-85199EAAA452}"/>
              </a:ext>
            </a:extLst>
          </p:cNvPr>
          <p:cNvSpPr>
            <a:spLocks noEditPoints="1"/>
          </p:cNvSpPr>
          <p:nvPr/>
        </p:nvSpPr>
        <p:spPr bwMode="auto">
          <a:xfrm>
            <a:off x="7583352" y="4366308"/>
            <a:ext cx="206535" cy="213419"/>
          </a:xfrm>
          <a:custGeom>
            <a:avLst/>
            <a:gdLst>
              <a:gd name="T0" fmla="*/ 192 w 238"/>
              <a:gd name="T1" fmla="*/ 99 h 236"/>
              <a:gd name="T2" fmla="*/ 192 w 238"/>
              <a:gd name="T3" fmla="*/ 99 h 236"/>
              <a:gd name="T4" fmla="*/ 202 w 238"/>
              <a:gd name="T5" fmla="*/ 30 h 236"/>
              <a:gd name="T6" fmla="*/ 224 w 238"/>
              <a:gd name="T7" fmla="*/ 30 h 236"/>
              <a:gd name="T8" fmla="*/ 192 w 238"/>
              <a:gd name="T9" fmla="*/ 99 h 236"/>
              <a:gd name="T10" fmla="*/ 150 w 238"/>
              <a:gd name="T11" fmla="*/ 223 h 236"/>
              <a:gd name="T12" fmla="*/ 150 w 238"/>
              <a:gd name="T13" fmla="*/ 223 h 236"/>
              <a:gd name="T14" fmla="*/ 86 w 238"/>
              <a:gd name="T15" fmla="*/ 223 h 236"/>
              <a:gd name="T16" fmla="*/ 97 w 238"/>
              <a:gd name="T17" fmla="*/ 211 h 236"/>
              <a:gd name="T18" fmla="*/ 140 w 238"/>
              <a:gd name="T19" fmla="*/ 211 h 236"/>
              <a:gd name="T20" fmla="*/ 150 w 238"/>
              <a:gd name="T21" fmla="*/ 223 h 236"/>
              <a:gd name="T22" fmla="*/ 13 w 238"/>
              <a:gd name="T23" fmla="*/ 30 h 236"/>
              <a:gd name="T24" fmla="*/ 13 w 238"/>
              <a:gd name="T25" fmla="*/ 30 h 236"/>
              <a:gd name="T26" fmla="*/ 36 w 238"/>
              <a:gd name="T27" fmla="*/ 30 h 236"/>
              <a:gd name="T28" fmla="*/ 46 w 238"/>
              <a:gd name="T29" fmla="*/ 99 h 236"/>
              <a:gd name="T30" fmla="*/ 13 w 238"/>
              <a:gd name="T31" fmla="*/ 30 h 236"/>
              <a:gd name="T32" fmla="*/ 238 w 238"/>
              <a:gd name="T33" fmla="*/ 24 h 236"/>
              <a:gd name="T34" fmla="*/ 238 w 238"/>
              <a:gd name="T35" fmla="*/ 24 h 236"/>
              <a:gd name="T36" fmla="*/ 236 w 238"/>
              <a:gd name="T37" fmla="*/ 19 h 236"/>
              <a:gd name="T38" fmla="*/ 231 w 238"/>
              <a:gd name="T39" fmla="*/ 17 h 236"/>
              <a:gd name="T40" fmla="*/ 202 w 238"/>
              <a:gd name="T41" fmla="*/ 17 h 236"/>
              <a:gd name="T42" fmla="*/ 202 w 238"/>
              <a:gd name="T43" fmla="*/ 7 h 236"/>
              <a:gd name="T44" fmla="*/ 195 w 238"/>
              <a:gd name="T45" fmla="*/ 0 h 236"/>
              <a:gd name="T46" fmla="*/ 169 w 238"/>
              <a:gd name="T47" fmla="*/ 0 h 236"/>
              <a:gd name="T48" fmla="*/ 169 w 238"/>
              <a:gd name="T49" fmla="*/ 13 h 236"/>
              <a:gd name="T50" fmla="*/ 189 w 238"/>
              <a:gd name="T51" fmla="*/ 13 h 236"/>
              <a:gd name="T52" fmla="*/ 156 w 238"/>
              <a:gd name="T53" fmla="*/ 139 h 236"/>
              <a:gd name="T54" fmla="*/ 121 w 238"/>
              <a:gd name="T55" fmla="*/ 154 h 236"/>
              <a:gd name="T56" fmla="*/ 116 w 238"/>
              <a:gd name="T57" fmla="*/ 154 h 236"/>
              <a:gd name="T58" fmla="*/ 81 w 238"/>
              <a:gd name="T59" fmla="*/ 139 h 236"/>
              <a:gd name="T60" fmla="*/ 49 w 238"/>
              <a:gd name="T61" fmla="*/ 13 h 236"/>
              <a:gd name="T62" fmla="*/ 156 w 238"/>
              <a:gd name="T63" fmla="*/ 13 h 236"/>
              <a:gd name="T64" fmla="*/ 156 w 238"/>
              <a:gd name="T65" fmla="*/ 0 h 236"/>
              <a:gd name="T66" fmla="*/ 42 w 238"/>
              <a:gd name="T67" fmla="*/ 0 h 236"/>
              <a:gd name="T68" fmla="*/ 36 w 238"/>
              <a:gd name="T69" fmla="*/ 7 h 236"/>
              <a:gd name="T70" fmla="*/ 35 w 238"/>
              <a:gd name="T71" fmla="*/ 17 h 236"/>
              <a:gd name="T72" fmla="*/ 6 w 238"/>
              <a:gd name="T73" fmla="*/ 17 h 236"/>
              <a:gd name="T74" fmla="*/ 1 w 238"/>
              <a:gd name="T75" fmla="*/ 19 h 236"/>
              <a:gd name="T76" fmla="*/ 0 w 238"/>
              <a:gd name="T77" fmla="*/ 24 h 236"/>
              <a:gd name="T78" fmla="*/ 51 w 238"/>
              <a:gd name="T79" fmla="*/ 114 h 236"/>
              <a:gd name="T80" fmla="*/ 71 w 238"/>
              <a:gd name="T81" fmla="*/ 149 h 236"/>
              <a:gd name="T82" fmla="*/ 113 w 238"/>
              <a:gd name="T83" fmla="*/ 168 h 236"/>
              <a:gd name="T84" fmla="*/ 113 w 238"/>
              <a:gd name="T85" fmla="*/ 198 h 236"/>
              <a:gd name="T86" fmla="*/ 97 w 238"/>
              <a:gd name="T87" fmla="*/ 198 h 236"/>
              <a:gd name="T88" fmla="*/ 73 w 238"/>
              <a:gd name="T89" fmla="*/ 230 h 236"/>
              <a:gd name="T90" fmla="*/ 79 w 238"/>
              <a:gd name="T91" fmla="*/ 236 h 236"/>
              <a:gd name="T92" fmla="*/ 158 w 238"/>
              <a:gd name="T93" fmla="*/ 236 h 236"/>
              <a:gd name="T94" fmla="*/ 164 w 238"/>
              <a:gd name="T95" fmla="*/ 230 h 236"/>
              <a:gd name="T96" fmla="*/ 140 w 238"/>
              <a:gd name="T97" fmla="*/ 198 h 236"/>
              <a:gd name="T98" fmla="*/ 126 w 238"/>
              <a:gd name="T99" fmla="*/ 198 h 236"/>
              <a:gd name="T100" fmla="*/ 126 w 238"/>
              <a:gd name="T101" fmla="*/ 167 h 236"/>
              <a:gd name="T102" fmla="*/ 166 w 238"/>
              <a:gd name="T103" fmla="*/ 149 h 236"/>
              <a:gd name="T104" fmla="*/ 187 w 238"/>
              <a:gd name="T105" fmla="*/ 114 h 236"/>
              <a:gd name="T106" fmla="*/ 238 w 238"/>
              <a:gd name="T107" fmla="*/ 2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6">
                <a:moveTo>
                  <a:pt x="192" y="99"/>
                </a:moveTo>
                <a:lnTo>
                  <a:pt x="192" y="99"/>
                </a:lnTo>
                <a:cubicBezTo>
                  <a:pt x="199" y="75"/>
                  <a:pt x="201" y="49"/>
                  <a:pt x="202" y="30"/>
                </a:cubicBezTo>
                <a:lnTo>
                  <a:pt x="224" y="30"/>
                </a:lnTo>
                <a:cubicBezTo>
                  <a:pt x="223" y="47"/>
                  <a:pt x="217" y="91"/>
                  <a:pt x="192" y="99"/>
                </a:cubicBezTo>
                <a:close/>
                <a:moveTo>
                  <a:pt x="150" y="223"/>
                </a:moveTo>
                <a:lnTo>
                  <a:pt x="150" y="223"/>
                </a:lnTo>
                <a:lnTo>
                  <a:pt x="86" y="223"/>
                </a:lnTo>
                <a:cubicBezTo>
                  <a:pt x="88" y="212"/>
                  <a:pt x="95" y="211"/>
                  <a:pt x="97" y="211"/>
                </a:cubicBezTo>
                <a:lnTo>
                  <a:pt x="140" y="211"/>
                </a:lnTo>
                <a:cubicBezTo>
                  <a:pt x="142" y="211"/>
                  <a:pt x="148" y="212"/>
                  <a:pt x="150" y="223"/>
                </a:cubicBezTo>
                <a:close/>
                <a:moveTo>
                  <a:pt x="13" y="30"/>
                </a:moveTo>
                <a:lnTo>
                  <a:pt x="13" y="30"/>
                </a:lnTo>
                <a:lnTo>
                  <a:pt x="36" y="30"/>
                </a:lnTo>
                <a:cubicBezTo>
                  <a:pt x="36" y="49"/>
                  <a:pt x="39" y="75"/>
                  <a:pt x="46" y="99"/>
                </a:cubicBezTo>
                <a:cubicBezTo>
                  <a:pt x="21" y="91"/>
                  <a:pt x="15" y="47"/>
                  <a:pt x="13" y="30"/>
                </a:cubicBezTo>
                <a:close/>
                <a:moveTo>
                  <a:pt x="238" y="24"/>
                </a:moveTo>
                <a:lnTo>
                  <a:pt x="238" y="24"/>
                </a:lnTo>
                <a:cubicBezTo>
                  <a:pt x="238" y="22"/>
                  <a:pt x="237" y="20"/>
                  <a:pt x="236" y="19"/>
                </a:cubicBezTo>
                <a:cubicBezTo>
                  <a:pt x="235" y="18"/>
                  <a:pt x="233" y="17"/>
                  <a:pt x="231" y="17"/>
                </a:cubicBezTo>
                <a:lnTo>
                  <a:pt x="202" y="17"/>
                </a:lnTo>
                <a:cubicBezTo>
                  <a:pt x="202" y="10"/>
                  <a:pt x="202" y="7"/>
                  <a:pt x="202" y="7"/>
                </a:cubicBezTo>
                <a:cubicBezTo>
                  <a:pt x="202" y="3"/>
                  <a:pt x="199" y="0"/>
                  <a:pt x="195" y="0"/>
                </a:cubicBezTo>
                <a:lnTo>
                  <a:pt x="169" y="0"/>
                </a:lnTo>
                <a:lnTo>
                  <a:pt x="169" y="13"/>
                </a:lnTo>
                <a:lnTo>
                  <a:pt x="189" y="13"/>
                </a:lnTo>
                <a:cubicBezTo>
                  <a:pt x="189" y="35"/>
                  <a:pt x="187" y="107"/>
                  <a:pt x="156" y="139"/>
                </a:cubicBezTo>
                <a:cubicBezTo>
                  <a:pt x="147" y="150"/>
                  <a:pt x="135" y="154"/>
                  <a:pt x="121" y="154"/>
                </a:cubicBezTo>
                <a:lnTo>
                  <a:pt x="116" y="154"/>
                </a:lnTo>
                <a:cubicBezTo>
                  <a:pt x="102" y="154"/>
                  <a:pt x="91" y="150"/>
                  <a:pt x="81" y="139"/>
                </a:cubicBezTo>
                <a:cubicBezTo>
                  <a:pt x="50" y="107"/>
                  <a:pt x="49" y="35"/>
                  <a:pt x="49" y="13"/>
                </a:cubicBezTo>
                <a:lnTo>
                  <a:pt x="156" y="13"/>
                </a:lnTo>
                <a:lnTo>
                  <a:pt x="156" y="0"/>
                </a:lnTo>
                <a:lnTo>
                  <a:pt x="42" y="0"/>
                </a:lnTo>
                <a:cubicBezTo>
                  <a:pt x="39" y="0"/>
                  <a:pt x="36" y="3"/>
                  <a:pt x="36" y="7"/>
                </a:cubicBezTo>
                <a:cubicBezTo>
                  <a:pt x="36" y="7"/>
                  <a:pt x="35" y="10"/>
                  <a:pt x="35" y="17"/>
                </a:cubicBezTo>
                <a:lnTo>
                  <a:pt x="6" y="17"/>
                </a:lnTo>
                <a:cubicBezTo>
                  <a:pt x="4" y="17"/>
                  <a:pt x="3" y="18"/>
                  <a:pt x="1" y="19"/>
                </a:cubicBezTo>
                <a:cubicBezTo>
                  <a:pt x="0" y="20"/>
                  <a:pt x="0" y="22"/>
                  <a:pt x="0" y="24"/>
                </a:cubicBezTo>
                <a:cubicBezTo>
                  <a:pt x="0" y="27"/>
                  <a:pt x="2" y="109"/>
                  <a:pt x="51" y="114"/>
                </a:cubicBezTo>
                <a:cubicBezTo>
                  <a:pt x="56" y="127"/>
                  <a:pt x="62" y="139"/>
                  <a:pt x="71" y="149"/>
                </a:cubicBezTo>
                <a:cubicBezTo>
                  <a:pt x="83" y="161"/>
                  <a:pt x="97" y="167"/>
                  <a:pt x="113" y="168"/>
                </a:cubicBezTo>
                <a:lnTo>
                  <a:pt x="113" y="198"/>
                </a:lnTo>
                <a:lnTo>
                  <a:pt x="97" y="198"/>
                </a:lnTo>
                <a:cubicBezTo>
                  <a:pt x="88" y="198"/>
                  <a:pt x="73" y="205"/>
                  <a:pt x="73" y="230"/>
                </a:cubicBezTo>
                <a:cubicBezTo>
                  <a:pt x="73" y="234"/>
                  <a:pt x="76" y="236"/>
                  <a:pt x="79" y="236"/>
                </a:cubicBezTo>
                <a:lnTo>
                  <a:pt x="158" y="236"/>
                </a:lnTo>
                <a:cubicBezTo>
                  <a:pt x="161" y="236"/>
                  <a:pt x="164" y="234"/>
                  <a:pt x="164" y="230"/>
                </a:cubicBezTo>
                <a:cubicBezTo>
                  <a:pt x="164" y="205"/>
                  <a:pt x="148" y="198"/>
                  <a:pt x="140" y="198"/>
                </a:cubicBezTo>
                <a:lnTo>
                  <a:pt x="126" y="198"/>
                </a:lnTo>
                <a:lnTo>
                  <a:pt x="126" y="167"/>
                </a:lnTo>
                <a:cubicBezTo>
                  <a:pt x="142" y="166"/>
                  <a:pt x="155" y="160"/>
                  <a:pt x="166" y="149"/>
                </a:cubicBezTo>
                <a:cubicBezTo>
                  <a:pt x="175" y="139"/>
                  <a:pt x="182" y="127"/>
                  <a:pt x="187" y="114"/>
                </a:cubicBezTo>
                <a:cubicBezTo>
                  <a:pt x="236" y="109"/>
                  <a:pt x="238" y="27"/>
                  <a:pt x="238" y="24"/>
                </a:cubicBezTo>
                <a:close/>
              </a:path>
            </a:pathLst>
          </a:custGeom>
          <a:solidFill>
            <a:schemeClr val="accent1"/>
          </a:solid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36" name="Rectangle 35">
            <a:extLst>
              <a:ext uri="{FF2B5EF4-FFF2-40B4-BE49-F238E27FC236}">
                <a16:creationId xmlns:a16="http://schemas.microsoft.com/office/drawing/2014/main" id="{5661D892-3048-6FE4-13D9-63F173B35728}"/>
              </a:ext>
            </a:extLst>
          </p:cNvPr>
          <p:cNvSpPr/>
          <p:nvPr/>
        </p:nvSpPr>
        <p:spPr>
          <a:xfrm>
            <a:off x="7086544" y="2932223"/>
            <a:ext cx="1200150" cy="1200150"/>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lnSpc>
                <a:spcPct val="120000"/>
              </a:lnSpc>
            </a:pPr>
            <a:endParaRPr lang="en-US" sz="675" dirty="0">
              <a:solidFill>
                <a:srgbClr val="46535E"/>
              </a:solidFill>
              <a:latin typeface="Helvetica Now Text" panose="020B0504030202020204" pitchFamily="34" charset="0"/>
            </a:endParaRPr>
          </a:p>
        </p:txBody>
      </p:sp>
      <p:sp>
        <p:nvSpPr>
          <p:cNvPr id="37" name="Rectangle 36">
            <a:extLst>
              <a:ext uri="{FF2B5EF4-FFF2-40B4-BE49-F238E27FC236}">
                <a16:creationId xmlns:a16="http://schemas.microsoft.com/office/drawing/2014/main" id="{149316A8-BA70-5E51-264B-6E40BB6DBB75}"/>
              </a:ext>
            </a:extLst>
          </p:cNvPr>
          <p:cNvSpPr/>
          <p:nvPr/>
        </p:nvSpPr>
        <p:spPr>
          <a:xfrm>
            <a:off x="7301219" y="3371741"/>
            <a:ext cx="770800" cy="449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290" tIns="0" rIns="34290" bIns="0" rtlCol="0" anchor="t"/>
          <a:lstStyle/>
          <a:p>
            <a:pPr algn="ctr">
              <a:lnSpc>
                <a:spcPct val="130000"/>
              </a:lnSpc>
            </a:pPr>
            <a:r>
              <a:rPr lang="en-US" sz="750" b="1" dirty="0">
                <a:solidFill>
                  <a:srgbClr val="E5EFF0"/>
                </a:solidFill>
                <a:latin typeface="Helvetica Now Text" panose="020B0504030202020204" pitchFamily="34" charset="0"/>
              </a:rPr>
              <a:t>+1,400 cyber claims</a:t>
            </a:r>
            <a:r>
              <a:rPr lang="en-US" sz="750" dirty="0">
                <a:solidFill>
                  <a:srgbClr val="E5EFF0"/>
                </a:solidFill>
                <a:latin typeface="Helvetica Now Text" panose="020B0504030202020204" pitchFamily="34" charset="0"/>
              </a:rPr>
              <a:t> handled since 2012</a:t>
            </a:r>
          </a:p>
        </p:txBody>
      </p:sp>
      <p:grpSp>
        <p:nvGrpSpPr>
          <p:cNvPr id="38" name="Group 52">
            <a:extLst>
              <a:ext uri="{FF2B5EF4-FFF2-40B4-BE49-F238E27FC236}">
                <a16:creationId xmlns:a16="http://schemas.microsoft.com/office/drawing/2014/main" id="{1C74D58C-70E9-7E74-1494-13A46D5CD510}"/>
              </a:ext>
            </a:extLst>
          </p:cNvPr>
          <p:cNvGrpSpPr>
            <a:grpSpLocks noChangeAspect="1"/>
          </p:cNvGrpSpPr>
          <p:nvPr/>
        </p:nvGrpSpPr>
        <p:grpSpPr bwMode="auto">
          <a:xfrm>
            <a:off x="7606535" y="3103322"/>
            <a:ext cx="160168" cy="215974"/>
            <a:chOff x="10315" y="3935"/>
            <a:chExt cx="221" cy="298"/>
          </a:xfrm>
          <a:solidFill>
            <a:schemeClr val="accent1"/>
          </a:solidFill>
        </p:grpSpPr>
        <p:sp>
          <p:nvSpPr>
            <p:cNvPr id="39" name="Freeform 53">
              <a:extLst>
                <a:ext uri="{FF2B5EF4-FFF2-40B4-BE49-F238E27FC236}">
                  <a16:creationId xmlns:a16="http://schemas.microsoft.com/office/drawing/2014/main" id="{28D42500-EA3B-802B-FA2A-B5F41E3691EE}"/>
                </a:ext>
              </a:extLst>
            </p:cNvPr>
            <p:cNvSpPr>
              <a:spLocks noEditPoints="1"/>
            </p:cNvSpPr>
            <p:nvPr/>
          </p:nvSpPr>
          <p:spPr bwMode="auto">
            <a:xfrm>
              <a:off x="10315" y="3935"/>
              <a:ext cx="221" cy="298"/>
            </a:xfrm>
            <a:custGeom>
              <a:avLst/>
              <a:gdLst>
                <a:gd name="T0" fmla="*/ 133 w 173"/>
                <a:gd name="T1" fmla="*/ 39 h 239"/>
                <a:gd name="T2" fmla="*/ 133 w 173"/>
                <a:gd name="T3" fmla="*/ 39 h 239"/>
                <a:gd name="T4" fmla="*/ 133 w 173"/>
                <a:gd name="T5" fmla="*/ 21 h 239"/>
                <a:gd name="T6" fmla="*/ 150 w 173"/>
                <a:gd name="T7" fmla="*/ 39 h 239"/>
                <a:gd name="T8" fmla="*/ 133 w 173"/>
                <a:gd name="T9" fmla="*/ 39 h 239"/>
                <a:gd name="T10" fmla="*/ 171 w 173"/>
                <a:gd name="T11" fmla="*/ 40 h 239"/>
                <a:gd name="T12" fmla="*/ 171 w 173"/>
                <a:gd name="T13" fmla="*/ 40 h 239"/>
                <a:gd name="T14" fmla="*/ 131 w 173"/>
                <a:gd name="T15" fmla="*/ 0 h 239"/>
                <a:gd name="T16" fmla="*/ 126 w 173"/>
                <a:gd name="T17" fmla="*/ 0 h 239"/>
                <a:gd name="T18" fmla="*/ 0 w 173"/>
                <a:gd name="T19" fmla="*/ 0 h 239"/>
                <a:gd name="T20" fmla="*/ 0 w 173"/>
                <a:gd name="T21" fmla="*/ 239 h 239"/>
                <a:gd name="T22" fmla="*/ 13 w 173"/>
                <a:gd name="T23" fmla="*/ 239 h 239"/>
                <a:gd name="T24" fmla="*/ 13 w 173"/>
                <a:gd name="T25" fmla="*/ 12 h 239"/>
                <a:gd name="T26" fmla="*/ 120 w 173"/>
                <a:gd name="T27" fmla="*/ 12 h 239"/>
                <a:gd name="T28" fmla="*/ 120 w 173"/>
                <a:gd name="T29" fmla="*/ 52 h 239"/>
                <a:gd name="T30" fmla="*/ 160 w 173"/>
                <a:gd name="T31" fmla="*/ 52 h 239"/>
                <a:gd name="T32" fmla="*/ 160 w 173"/>
                <a:gd name="T33" fmla="*/ 225 h 239"/>
                <a:gd name="T34" fmla="*/ 26 w 173"/>
                <a:gd name="T35" fmla="*/ 225 h 239"/>
                <a:gd name="T36" fmla="*/ 26 w 173"/>
                <a:gd name="T37" fmla="*/ 239 h 239"/>
                <a:gd name="T38" fmla="*/ 173 w 173"/>
                <a:gd name="T39" fmla="*/ 239 h 239"/>
                <a:gd name="T40" fmla="*/ 173 w 173"/>
                <a:gd name="T41" fmla="*/ 45 h 239"/>
                <a:gd name="T42" fmla="*/ 171 w 173"/>
                <a:gd name="T43" fmla="*/ 4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3" h="239">
                  <a:moveTo>
                    <a:pt x="133" y="39"/>
                  </a:moveTo>
                  <a:lnTo>
                    <a:pt x="133" y="39"/>
                  </a:lnTo>
                  <a:lnTo>
                    <a:pt x="133" y="21"/>
                  </a:lnTo>
                  <a:lnTo>
                    <a:pt x="150" y="39"/>
                  </a:lnTo>
                  <a:lnTo>
                    <a:pt x="133" y="39"/>
                  </a:lnTo>
                  <a:close/>
                  <a:moveTo>
                    <a:pt x="171" y="40"/>
                  </a:moveTo>
                  <a:lnTo>
                    <a:pt x="171" y="40"/>
                  </a:lnTo>
                  <a:lnTo>
                    <a:pt x="131" y="0"/>
                  </a:lnTo>
                  <a:cubicBezTo>
                    <a:pt x="130" y="0"/>
                    <a:pt x="128" y="0"/>
                    <a:pt x="126" y="0"/>
                  </a:cubicBezTo>
                  <a:lnTo>
                    <a:pt x="0" y="0"/>
                  </a:lnTo>
                  <a:lnTo>
                    <a:pt x="0" y="239"/>
                  </a:lnTo>
                  <a:lnTo>
                    <a:pt x="13" y="239"/>
                  </a:lnTo>
                  <a:lnTo>
                    <a:pt x="13" y="12"/>
                  </a:lnTo>
                  <a:lnTo>
                    <a:pt x="120" y="12"/>
                  </a:lnTo>
                  <a:lnTo>
                    <a:pt x="120" y="52"/>
                  </a:lnTo>
                  <a:lnTo>
                    <a:pt x="160" y="52"/>
                  </a:lnTo>
                  <a:lnTo>
                    <a:pt x="160" y="225"/>
                  </a:lnTo>
                  <a:lnTo>
                    <a:pt x="26" y="225"/>
                  </a:lnTo>
                  <a:lnTo>
                    <a:pt x="26" y="239"/>
                  </a:lnTo>
                  <a:lnTo>
                    <a:pt x="173" y="239"/>
                  </a:lnTo>
                  <a:lnTo>
                    <a:pt x="173" y="45"/>
                  </a:lnTo>
                  <a:cubicBezTo>
                    <a:pt x="173" y="43"/>
                    <a:pt x="172" y="42"/>
                    <a:pt x="171" y="40"/>
                  </a:cubicBez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sp>
          <p:nvSpPr>
            <p:cNvPr id="40" name="Freeform 54">
              <a:extLst>
                <a:ext uri="{FF2B5EF4-FFF2-40B4-BE49-F238E27FC236}">
                  <a16:creationId xmlns:a16="http://schemas.microsoft.com/office/drawing/2014/main" id="{4F1CF770-5DD5-ECB4-AD0A-474258A85D86}"/>
                </a:ext>
              </a:extLst>
            </p:cNvPr>
            <p:cNvSpPr>
              <a:spLocks/>
            </p:cNvSpPr>
            <p:nvPr/>
          </p:nvSpPr>
          <p:spPr bwMode="auto">
            <a:xfrm>
              <a:off x="10374" y="4044"/>
              <a:ext cx="102" cy="74"/>
            </a:xfrm>
            <a:custGeom>
              <a:avLst/>
              <a:gdLst>
                <a:gd name="T0" fmla="*/ 71 w 80"/>
                <a:gd name="T1" fmla="*/ 0 h 60"/>
                <a:gd name="T2" fmla="*/ 71 w 80"/>
                <a:gd name="T3" fmla="*/ 0 h 60"/>
                <a:gd name="T4" fmla="*/ 30 w 80"/>
                <a:gd name="T5" fmla="*/ 41 h 60"/>
                <a:gd name="T6" fmla="*/ 9 w 80"/>
                <a:gd name="T7" fmla="*/ 21 h 60"/>
                <a:gd name="T8" fmla="*/ 0 w 80"/>
                <a:gd name="T9" fmla="*/ 30 h 60"/>
                <a:gd name="T10" fmla="*/ 30 w 80"/>
                <a:gd name="T11" fmla="*/ 60 h 60"/>
                <a:gd name="T12" fmla="*/ 80 w 80"/>
                <a:gd name="T13" fmla="*/ 9 h 60"/>
                <a:gd name="T14" fmla="*/ 71 w 80"/>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60">
                  <a:moveTo>
                    <a:pt x="71" y="0"/>
                  </a:moveTo>
                  <a:lnTo>
                    <a:pt x="71" y="0"/>
                  </a:lnTo>
                  <a:lnTo>
                    <a:pt x="30" y="41"/>
                  </a:lnTo>
                  <a:lnTo>
                    <a:pt x="9" y="21"/>
                  </a:lnTo>
                  <a:lnTo>
                    <a:pt x="0" y="30"/>
                  </a:lnTo>
                  <a:lnTo>
                    <a:pt x="30" y="60"/>
                  </a:lnTo>
                  <a:lnTo>
                    <a:pt x="80" y="9"/>
                  </a:lnTo>
                  <a:lnTo>
                    <a:pt x="71" y="0"/>
                  </a:lnTo>
                  <a:close/>
                </a:path>
              </a:pathLst>
            </a:custGeom>
            <a:grpFill/>
            <a:ln w="0">
              <a:noFill/>
              <a:prstDash val="solid"/>
              <a:round/>
              <a:headEnd/>
              <a:tailEnd/>
            </a:ln>
          </p:spPr>
          <p:txBody>
            <a:bodyPr vert="horz" wrap="square" lIns="34290" tIns="17145" rIns="34290" bIns="17145" numCol="1" anchor="t" anchorCtr="0" compatLnSpc="1">
              <a:prstTxWarp prst="textNoShape">
                <a:avLst/>
              </a:prstTxWarp>
            </a:bodyPr>
            <a:lstStyle/>
            <a:p>
              <a:endParaRPr lang="en-US" sz="750" dirty="0">
                <a:latin typeface="Helvetica Now Text" panose="020B0504030202020204" pitchFamily="34" charset="0"/>
              </a:endParaRPr>
            </a:p>
          </p:txBody>
        </p:sp>
      </p:grpSp>
      <p:sp>
        <p:nvSpPr>
          <p:cNvPr id="41" name="Rectangle 40">
            <a:extLst>
              <a:ext uri="{FF2B5EF4-FFF2-40B4-BE49-F238E27FC236}">
                <a16:creationId xmlns:a16="http://schemas.microsoft.com/office/drawing/2014/main" id="{83F83E8E-C717-7C9C-4671-C4C9B846F7C7}"/>
              </a:ext>
            </a:extLst>
          </p:cNvPr>
          <p:cNvSpPr/>
          <p:nvPr/>
        </p:nvSpPr>
        <p:spPr>
          <a:xfrm>
            <a:off x="2365555" y="3449798"/>
            <a:ext cx="1819765" cy="1445800"/>
          </a:xfrm>
          <a:prstGeom prst="rect">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marL="0" lvl="1" algn="ctr">
              <a:spcBef>
                <a:spcPts val="225"/>
              </a:spcBef>
            </a:pPr>
            <a:r>
              <a:rPr lang="en-US" sz="1050" b="1" dirty="0">
                <a:solidFill>
                  <a:schemeClr val="bg1"/>
                </a:solidFill>
                <a:latin typeface="Helvetica Now Text" panose="020B0504030202020204" pitchFamily="34" charset="0"/>
              </a:rPr>
              <a:t>Cyber Security</a:t>
            </a:r>
          </a:p>
          <a:p>
            <a:pPr marL="0" lvl="1" algn="ctr">
              <a:spcBef>
                <a:spcPts val="225"/>
              </a:spcBef>
            </a:pPr>
            <a:r>
              <a:rPr lang="en-US" sz="1050" b="1" dirty="0">
                <a:solidFill>
                  <a:srgbClr val="EA2238"/>
                </a:solidFill>
                <a:latin typeface="Helvetica Now Text" panose="020B0504030202020204" pitchFamily="34" charset="0"/>
              </a:rPr>
              <a:t>+</a:t>
            </a:r>
          </a:p>
          <a:p>
            <a:pPr marL="0" lvl="1" algn="ctr">
              <a:spcBef>
                <a:spcPts val="225"/>
              </a:spcBef>
            </a:pPr>
            <a:r>
              <a:rPr lang="en-US" sz="1050" b="1" dirty="0">
                <a:solidFill>
                  <a:schemeClr val="bg1"/>
                </a:solidFill>
                <a:latin typeface="Helvetica Now Text" panose="020B0504030202020204" pitchFamily="34" charset="0"/>
              </a:rPr>
              <a:t>Risk </a:t>
            </a:r>
          </a:p>
          <a:p>
            <a:pPr marL="0" lvl="1" algn="ctr">
              <a:spcBef>
                <a:spcPts val="225"/>
              </a:spcBef>
            </a:pPr>
            <a:r>
              <a:rPr lang="en-US" sz="1050" b="1" dirty="0">
                <a:solidFill>
                  <a:srgbClr val="EA2238"/>
                </a:solidFill>
                <a:latin typeface="Helvetica Now Text" panose="020B0504030202020204" pitchFamily="34" charset="0"/>
              </a:rPr>
              <a:t>+</a:t>
            </a:r>
          </a:p>
          <a:p>
            <a:pPr marL="0" lvl="1" algn="ctr">
              <a:spcBef>
                <a:spcPts val="225"/>
              </a:spcBef>
            </a:pPr>
            <a:r>
              <a:rPr lang="en-US" sz="1050" b="1" dirty="0">
                <a:solidFill>
                  <a:schemeClr val="bg1"/>
                </a:solidFill>
                <a:latin typeface="Helvetica Now Text" panose="020B0504030202020204" pitchFamily="34" charset="0"/>
              </a:rPr>
              <a:t>Insurance Capabilities</a:t>
            </a:r>
          </a:p>
        </p:txBody>
      </p:sp>
      <p:sp>
        <p:nvSpPr>
          <p:cNvPr id="42" name="Rectangle 41">
            <a:extLst>
              <a:ext uri="{FF2B5EF4-FFF2-40B4-BE49-F238E27FC236}">
                <a16:creationId xmlns:a16="http://schemas.microsoft.com/office/drawing/2014/main" id="{07556658-0FD4-4DAF-C2D4-CB0CD2C1DD66}"/>
              </a:ext>
            </a:extLst>
          </p:cNvPr>
          <p:cNvSpPr/>
          <p:nvPr/>
        </p:nvSpPr>
        <p:spPr>
          <a:xfrm>
            <a:off x="896177" y="3873095"/>
            <a:ext cx="1043106" cy="599205"/>
          </a:xfrm>
          <a:prstGeom prst="rect">
            <a:avLst/>
          </a:prstGeom>
          <a:solidFill>
            <a:srgbClr val="E5EFF0"/>
          </a:solidFill>
          <a:ln>
            <a:noFill/>
          </a:ln>
        </p:spPr>
        <p:style>
          <a:lnRef idx="2">
            <a:schemeClr val="accent1">
              <a:shade val="50000"/>
            </a:schemeClr>
          </a:lnRef>
          <a:fillRef idx="1">
            <a:schemeClr val="accent1"/>
          </a:fillRef>
          <a:effectRef idx="0">
            <a:schemeClr val="accent1"/>
          </a:effectRef>
          <a:fontRef idx="minor">
            <a:schemeClr val="lt1"/>
          </a:fontRef>
        </p:style>
        <p:txBody>
          <a:bodyPr lIns="17145" tIns="0" rIns="34290" bIns="0" rtlCol="0" anchor="ctr"/>
          <a:lstStyle/>
          <a:p>
            <a:pPr algn="ctr"/>
            <a:r>
              <a:rPr lang="en-US" sz="1050" b="1" dirty="0">
                <a:solidFill>
                  <a:srgbClr val="46535E"/>
                </a:solidFill>
                <a:latin typeface="Helvetica Now Text" panose="020B0504030202020204" pitchFamily="34" charset="0"/>
              </a:rPr>
              <a:t>Who We Are</a:t>
            </a:r>
          </a:p>
        </p:txBody>
      </p:sp>
      <p:pic>
        <p:nvPicPr>
          <p:cNvPr id="43" name="Graphic 42" descr="Caret Right outline">
            <a:extLst>
              <a:ext uri="{FF2B5EF4-FFF2-40B4-BE49-F238E27FC236}">
                <a16:creationId xmlns:a16="http://schemas.microsoft.com/office/drawing/2014/main" id="{F328BFF1-DD22-516D-F7C1-BCF7BBD68880}"/>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212718" y="4001247"/>
            <a:ext cx="342900" cy="342900"/>
          </a:xfrm>
          <a:prstGeom prst="rect">
            <a:avLst/>
          </a:prstGeom>
        </p:spPr>
      </p:pic>
      <p:pic>
        <p:nvPicPr>
          <p:cNvPr id="44" name="Graphic 43" descr="Caret Right outline">
            <a:extLst>
              <a:ext uri="{FF2B5EF4-FFF2-40B4-BE49-F238E27FC236}">
                <a16:creationId xmlns:a16="http://schemas.microsoft.com/office/drawing/2014/main" id="{9EC968AC-1C08-D756-564B-812D07ABDE51}"/>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966681" y="4001247"/>
            <a:ext cx="342900" cy="342900"/>
          </a:xfrm>
          <a:prstGeom prst="rect">
            <a:avLst/>
          </a:prstGeom>
        </p:spPr>
      </p:pic>
    </p:spTree>
    <p:extLst>
      <p:ext uri="{BB962C8B-B14F-4D97-AF65-F5344CB8AC3E}">
        <p14:creationId xmlns:p14="http://schemas.microsoft.com/office/powerpoint/2010/main" val="16106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852819"/>
          </a:xfrm>
        </p:spPr>
        <p:txBody>
          <a:bodyPr>
            <a:normAutofit/>
          </a:bodyPr>
          <a:lstStyle/>
          <a:p>
            <a:r>
              <a:rPr lang="en-US" sz="4000" dirty="0"/>
              <a:t>Cyber Liability Q3 Market Dynamics</a:t>
            </a:r>
          </a:p>
        </p:txBody>
      </p:sp>
      <p:graphicFrame>
        <p:nvGraphicFramePr>
          <p:cNvPr id="3" name="Table 2">
            <a:extLst>
              <a:ext uri="{FF2B5EF4-FFF2-40B4-BE49-F238E27FC236}">
                <a16:creationId xmlns:a16="http://schemas.microsoft.com/office/drawing/2014/main" id="{D4B9DA6C-A070-0950-3C69-DBD29BB03617}"/>
              </a:ext>
            </a:extLst>
          </p:cNvPr>
          <p:cNvGraphicFramePr>
            <a:graphicFrameLocks noGrp="1"/>
          </p:cNvGraphicFramePr>
          <p:nvPr>
            <p:extLst>
              <p:ext uri="{D42A27DB-BD31-4B8C-83A1-F6EECF244321}">
                <p14:modId xmlns:p14="http://schemas.microsoft.com/office/powerpoint/2010/main" val="1201407005"/>
              </p:ext>
            </p:extLst>
          </p:nvPr>
        </p:nvGraphicFramePr>
        <p:xfrm>
          <a:off x="824651" y="1683371"/>
          <a:ext cx="2291454" cy="3369773"/>
        </p:xfrm>
        <a:graphic>
          <a:graphicData uri="http://schemas.openxmlformats.org/drawingml/2006/table">
            <a:tbl>
              <a:tblPr bandRow="1"/>
              <a:tblGrid>
                <a:gridCol w="1815793">
                  <a:extLst>
                    <a:ext uri="{9D8B030D-6E8A-4147-A177-3AD203B41FA5}">
                      <a16:colId xmlns:a16="http://schemas.microsoft.com/office/drawing/2014/main" val="3086812906"/>
                    </a:ext>
                  </a:extLst>
                </a:gridCol>
                <a:gridCol w="475661">
                  <a:extLst>
                    <a:ext uri="{9D8B030D-6E8A-4147-A177-3AD203B41FA5}">
                      <a16:colId xmlns:a16="http://schemas.microsoft.com/office/drawing/2014/main" val="1326938506"/>
                    </a:ext>
                  </a:extLst>
                </a:gridCol>
              </a:tblGrid>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rtl="0" eaLnBrk="1" fontAlgn="auto" latinLnBrk="0" hangingPunct="1">
                        <a:lnSpc>
                          <a:spcPct val="100000"/>
                        </a:lnSpc>
                        <a:spcBef>
                          <a:spcPts val="0"/>
                        </a:spcBef>
                        <a:spcAft>
                          <a:spcPts val="0"/>
                        </a:spcAft>
                        <a:buClrTx/>
                        <a:buSzTx/>
                        <a:buFontTx/>
                        <a:buNone/>
                      </a:pPr>
                      <a:r>
                        <a:rPr lang="en-IE" sz="900" b="1" kern="1200" noProof="0">
                          <a:solidFill>
                            <a:schemeClr val="tx2"/>
                          </a:solidFill>
                        </a:rPr>
                        <a:t>Pricing </a:t>
                      </a:r>
                    </a:p>
                    <a:p>
                      <a:pPr marL="0" marR="0" lvl="0" indent="0" algn="ctr" rtl="0" eaLnBrk="1" fontAlgn="auto" latinLnBrk="0" hangingPunct="1">
                        <a:lnSpc>
                          <a:spcPct val="100000"/>
                        </a:lnSpc>
                        <a:spcBef>
                          <a:spcPts val="0"/>
                        </a:spcBef>
                        <a:spcAft>
                          <a:spcPts val="0"/>
                        </a:spcAft>
                        <a:buClrTx/>
                        <a:buSzTx/>
                        <a:buFontTx/>
                        <a:buNone/>
                      </a:pPr>
                      <a:r>
                        <a:rPr lang="en-IE" sz="800" b="1" kern="1200" noProof="0">
                          <a:solidFill>
                            <a:schemeClr val="tx2"/>
                          </a:solidFill>
                        </a:rPr>
                        <a:t>Primary: (Consistent) </a:t>
                      </a:r>
                    </a:p>
                    <a:p>
                      <a:pPr marL="0" marR="0" lvl="0" indent="0" algn="ctr" rtl="0" eaLnBrk="1" fontAlgn="auto" latinLnBrk="0" hangingPunct="1">
                        <a:lnSpc>
                          <a:spcPct val="100000"/>
                        </a:lnSpc>
                        <a:spcBef>
                          <a:spcPts val="0"/>
                        </a:spcBef>
                        <a:spcAft>
                          <a:spcPts val="0"/>
                        </a:spcAft>
                        <a:buClrTx/>
                        <a:buSzTx/>
                        <a:buFontTx/>
                        <a:buNone/>
                      </a:pPr>
                      <a:r>
                        <a:rPr lang="en-IE" sz="800" b="1" kern="1200" noProof="0">
                          <a:solidFill>
                            <a:schemeClr val="tx2"/>
                          </a:solidFill>
                          <a:latin typeface="Helvetica Now Text" panose="020B0504030202020204" pitchFamily="34" charset="0"/>
                          <a:ea typeface="+mn-ea"/>
                          <a:cs typeface="+mn-cs"/>
                        </a:rPr>
                        <a:t>Excess: </a:t>
                      </a:r>
                      <a:r>
                        <a:rPr lang="en-IE" sz="800" b="1" kern="1200" noProof="0">
                          <a:solidFill>
                            <a:schemeClr val="tx2"/>
                          </a:solidFill>
                        </a:rPr>
                        <a:t>(Consistent to Decreasing) </a:t>
                      </a:r>
                      <a:endParaRPr lang="en-GB" sz="800" b="1" kern="1200" noProof="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noProof="0">
                          <a:solidFill>
                            <a:srgbClr val="8ABD45"/>
                          </a:solidFill>
                        </a:rPr>
                        <a:t>●</a:t>
                      </a:r>
                      <a:endParaRPr lang="en-GB" sz="2000" b="1" kern="1200" noProof="0">
                        <a:solidFill>
                          <a:srgbClr val="8ABD45"/>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extLst>
                  <a:ext uri="{0D108BD9-81ED-4DB2-BD59-A6C34878D82A}">
                    <a16:rowId xmlns:a16="http://schemas.microsoft.com/office/drawing/2014/main" val="864791380"/>
                  </a:ext>
                </a:extLst>
              </a:tr>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900" b="1" kern="1200" noProof="0" dirty="0">
                          <a:solidFill>
                            <a:schemeClr val="tx2"/>
                          </a:solidFill>
                        </a:rPr>
                        <a:t>Capacity/Limit </a:t>
                      </a:r>
                      <a:br>
                        <a:rPr lang="en-IE" sz="900" b="1" kern="1200" noProof="0" dirty="0">
                          <a:solidFill>
                            <a:schemeClr val="tx2"/>
                          </a:solidFill>
                        </a:rPr>
                      </a:br>
                      <a:r>
                        <a:rPr lang="en-IE" sz="900" b="1" kern="1200" noProof="0" dirty="0">
                          <a:solidFill>
                            <a:schemeClr val="tx2"/>
                          </a:solidFill>
                        </a:rPr>
                        <a:t>(Improving)</a:t>
                      </a:r>
                      <a:endParaRPr lang="en-GB" sz="900" b="1" kern="1200" noProof="0" dirty="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noProof="0">
                          <a:solidFill>
                            <a:srgbClr val="8ABD45"/>
                          </a:solidFill>
                        </a:rPr>
                        <a:t>●</a:t>
                      </a:r>
                      <a:endParaRPr lang="en-GB" sz="2000" b="1" kern="1200" noProof="0">
                        <a:solidFill>
                          <a:srgbClr val="8ABD45"/>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extLst>
                  <a:ext uri="{0D108BD9-81ED-4DB2-BD59-A6C34878D82A}">
                    <a16:rowId xmlns:a16="http://schemas.microsoft.com/office/drawing/2014/main" val="3209793360"/>
                  </a:ext>
                </a:extLst>
              </a:tr>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900" b="1" kern="1200" noProof="0">
                          <a:solidFill>
                            <a:schemeClr val="tx2"/>
                          </a:solidFill>
                        </a:rPr>
                        <a:t>Underwriting / Process (Rigorous / Consistent)</a:t>
                      </a:r>
                      <a:endParaRPr lang="en-GB" sz="900" b="1" kern="1200" noProof="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309" rtl="0" eaLnBrk="1" fontAlgn="auto" latinLnBrk="0" hangingPunct="1">
                        <a:lnSpc>
                          <a:spcPct val="100000"/>
                        </a:lnSpc>
                        <a:spcBef>
                          <a:spcPts val="0"/>
                        </a:spcBef>
                        <a:spcAft>
                          <a:spcPts val="0"/>
                        </a:spcAft>
                        <a:buClrTx/>
                        <a:buSzTx/>
                        <a:buFontTx/>
                        <a:buNone/>
                        <a:tabLst/>
                        <a:defRPr/>
                      </a:pPr>
                      <a:r>
                        <a:rPr lang="en-GB" sz="2000" b="1" kern="1200" noProof="0">
                          <a:solidFill>
                            <a:srgbClr val="FFC000"/>
                          </a:solidFill>
                        </a:rPr>
                        <a:t>●</a:t>
                      </a:r>
                      <a:endParaRPr lang="en-GB" sz="2000" b="1" kern="1200" noProof="0">
                        <a:solidFill>
                          <a:srgbClr val="FFC000"/>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extLst>
                  <a:ext uri="{0D108BD9-81ED-4DB2-BD59-A6C34878D82A}">
                    <a16:rowId xmlns:a16="http://schemas.microsoft.com/office/drawing/2014/main" val="1564662260"/>
                  </a:ext>
                </a:extLst>
              </a:tr>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900" b="1" kern="1200" noProof="0" dirty="0">
                          <a:solidFill>
                            <a:schemeClr val="tx2"/>
                          </a:solidFill>
                        </a:rPr>
                        <a:t>Retentions </a:t>
                      </a:r>
                      <a:br>
                        <a:rPr lang="en-IE" sz="900" b="1" kern="1200" noProof="0" dirty="0">
                          <a:solidFill>
                            <a:schemeClr val="tx2"/>
                          </a:solidFill>
                        </a:rPr>
                      </a:br>
                      <a:r>
                        <a:rPr lang="en-IE" sz="900" b="1" kern="1200" noProof="0" dirty="0">
                          <a:solidFill>
                            <a:schemeClr val="tx2"/>
                          </a:solidFill>
                        </a:rPr>
                        <a:t>(Consistent)</a:t>
                      </a:r>
                      <a:endParaRPr lang="en-GB" sz="900" b="1" kern="1200" noProof="0" dirty="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noProof="0">
                          <a:solidFill>
                            <a:srgbClr val="FFC000"/>
                          </a:solidFill>
                        </a:rPr>
                        <a:t>●</a:t>
                      </a:r>
                      <a:endParaRPr lang="en-GB" sz="2000" b="1" kern="1200" noProof="0">
                        <a:solidFill>
                          <a:srgbClr val="FFC000"/>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extLst>
                  <a:ext uri="{0D108BD9-81ED-4DB2-BD59-A6C34878D82A}">
                    <a16:rowId xmlns:a16="http://schemas.microsoft.com/office/drawing/2014/main" val="2720389091"/>
                  </a:ext>
                </a:extLst>
              </a:tr>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900" b="1" kern="1200" noProof="0">
                          <a:solidFill>
                            <a:schemeClr val="tx2"/>
                          </a:solidFill>
                        </a:rPr>
                        <a:t>Coverages </a:t>
                      </a:r>
                      <a:br>
                        <a:rPr lang="en-IE" sz="900" b="1" kern="1200" noProof="0">
                          <a:solidFill>
                            <a:schemeClr val="tx2"/>
                          </a:solidFill>
                        </a:rPr>
                      </a:br>
                      <a:r>
                        <a:rPr lang="en-IE" sz="900" b="1" kern="1200" noProof="0">
                          <a:solidFill>
                            <a:schemeClr val="tx2"/>
                          </a:solidFill>
                        </a:rPr>
                        <a:t>(Consistent to Restricting)</a:t>
                      </a:r>
                      <a:endParaRPr lang="en-GB" sz="900" b="1" kern="1200" noProof="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rtl="0" eaLnBrk="1" fontAlgn="auto" latinLnBrk="0" hangingPunct="1">
                        <a:lnSpc>
                          <a:spcPct val="100000"/>
                        </a:lnSpc>
                        <a:spcBef>
                          <a:spcPts val="0"/>
                        </a:spcBef>
                        <a:spcAft>
                          <a:spcPts val="0"/>
                        </a:spcAft>
                        <a:buClrTx/>
                        <a:buSzTx/>
                        <a:buFontTx/>
                        <a:buNone/>
                      </a:pPr>
                      <a:r>
                        <a:rPr lang="en-GB" sz="2000" b="1" kern="1200" noProof="0">
                          <a:solidFill>
                            <a:srgbClr val="F25D00"/>
                          </a:solidFill>
                        </a:rPr>
                        <a:t>●</a:t>
                      </a:r>
                      <a:endParaRPr lang="en-GB" sz="2000" b="1" kern="1200" noProof="0">
                        <a:solidFill>
                          <a:srgbClr val="F25D00"/>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40000"/>
                      </a:srgbClr>
                    </a:solidFill>
                  </a:tcPr>
                </a:tc>
                <a:extLst>
                  <a:ext uri="{0D108BD9-81ED-4DB2-BD59-A6C34878D82A}">
                    <a16:rowId xmlns:a16="http://schemas.microsoft.com/office/drawing/2014/main" val="4245694803"/>
                  </a:ext>
                </a:extLst>
              </a:tr>
              <a:tr h="555085">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noProof="0" dirty="0">
                          <a:solidFill>
                            <a:schemeClr val="tx2"/>
                          </a:solidFill>
                        </a:rPr>
                        <a:t>Claims &amp; Loss </a:t>
                      </a:r>
                      <a:br>
                        <a:rPr lang="en-GB" sz="900" b="1" kern="1200" noProof="0" dirty="0">
                          <a:solidFill>
                            <a:schemeClr val="tx2"/>
                          </a:solidFill>
                        </a:rPr>
                      </a:br>
                      <a:r>
                        <a:rPr lang="en-GB" sz="900" b="1" kern="1200" noProof="0" dirty="0">
                          <a:solidFill>
                            <a:schemeClr val="tx2"/>
                          </a:solidFill>
                        </a:rPr>
                        <a:t>(Increasing)</a:t>
                      </a:r>
                      <a:endParaRPr lang="en-GB" sz="900" b="1" kern="1200" noProof="0" dirty="0">
                        <a:solidFill>
                          <a:schemeClr val="tx2"/>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0" marR="0" lvl="0" indent="0" algn="ctr" rtl="0" eaLnBrk="1" fontAlgn="auto" latinLnBrk="0" hangingPunct="1">
                        <a:lnSpc>
                          <a:spcPct val="100000"/>
                        </a:lnSpc>
                        <a:spcBef>
                          <a:spcPts val="0"/>
                        </a:spcBef>
                        <a:spcAft>
                          <a:spcPts val="0"/>
                        </a:spcAft>
                        <a:buClrTx/>
                        <a:buSzTx/>
                        <a:buFontTx/>
                        <a:buNone/>
                      </a:pPr>
                      <a:r>
                        <a:rPr lang="en-GB" sz="2000" b="1" kern="1200" noProof="0" dirty="0">
                          <a:solidFill>
                            <a:srgbClr val="F25D00"/>
                          </a:solidFill>
                        </a:rPr>
                        <a:t>●</a:t>
                      </a:r>
                      <a:endParaRPr lang="en-GB" sz="2000" b="1" kern="1200" noProof="0" dirty="0">
                        <a:solidFill>
                          <a:srgbClr val="F25D00"/>
                        </a:solidFill>
                        <a:latin typeface="Helvetica Now Text" panose="020B0504030202020204" pitchFamily="34" charset="0"/>
                        <a:ea typeface="+mn-ea"/>
                        <a:cs typeface="+mn-cs"/>
                      </a:endParaRPr>
                    </a:p>
                  </a:txBody>
                  <a:tcPr marL="91428" marR="91428" marT="45714" marB="45714"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DDBDE">
                        <a:tint val="20000"/>
                      </a:srgbClr>
                    </a:solidFill>
                  </a:tcPr>
                </a:tc>
                <a:extLst>
                  <a:ext uri="{0D108BD9-81ED-4DB2-BD59-A6C34878D82A}">
                    <a16:rowId xmlns:a16="http://schemas.microsoft.com/office/drawing/2014/main" val="3553740653"/>
                  </a:ext>
                </a:extLst>
              </a:tr>
            </a:tbl>
          </a:graphicData>
        </a:graphic>
      </p:graphicFrame>
      <p:graphicFrame>
        <p:nvGraphicFramePr>
          <p:cNvPr id="45" name="Table 44">
            <a:extLst>
              <a:ext uri="{FF2B5EF4-FFF2-40B4-BE49-F238E27FC236}">
                <a16:creationId xmlns:a16="http://schemas.microsoft.com/office/drawing/2014/main" id="{802B2817-65FD-AB25-D686-C2A34E88FAE3}"/>
              </a:ext>
            </a:extLst>
          </p:cNvPr>
          <p:cNvGraphicFramePr>
            <a:graphicFrameLocks noGrp="1"/>
          </p:cNvGraphicFramePr>
          <p:nvPr>
            <p:extLst>
              <p:ext uri="{D42A27DB-BD31-4B8C-83A1-F6EECF244321}">
                <p14:modId xmlns:p14="http://schemas.microsoft.com/office/powerpoint/2010/main" val="193258793"/>
              </p:ext>
            </p:extLst>
          </p:nvPr>
        </p:nvGraphicFramePr>
        <p:xfrm>
          <a:off x="3344190" y="1683371"/>
          <a:ext cx="5338628" cy="4534083"/>
        </p:xfrm>
        <a:graphic>
          <a:graphicData uri="http://schemas.openxmlformats.org/drawingml/2006/table">
            <a:tbl>
              <a:tblPr firstCol="1" bandRow="1"/>
              <a:tblGrid>
                <a:gridCol w="719249">
                  <a:extLst>
                    <a:ext uri="{9D8B030D-6E8A-4147-A177-3AD203B41FA5}">
                      <a16:colId xmlns:a16="http://schemas.microsoft.com/office/drawing/2014/main" val="3086812906"/>
                    </a:ext>
                  </a:extLst>
                </a:gridCol>
                <a:gridCol w="4619379">
                  <a:extLst>
                    <a:ext uri="{9D8B030D-6E8A-4147-A177-3AD203B41FA5}">
                      <a16:colId xmlns:a16="http://schemas.microsoft.com/office/drawing/2014/main" val="493695986"/>
                    </a:ext>
                  </a:extLst>
                </a:gridCol>
              </a:tblGrid>
              <a:tr h="820095">
                <a:tc>
                  <a:txBody>
                    <a:bodyPr/>
                    <a:lstStyle>
                      <a:lvl1pPr marL="0" algn="l" defTabSz="914400" rtl="0" eaLnBrk="1" latinLnBrk="0" hangingPunct="1">
                        <a:defRPr sz="1800" b="1" kern="1200">
                          <a:solidFill>
                            <a:schemeClr val="lt1"/>
                          </a:solidFill>
                          <a:latin typeface="Helvetica Now Text"/>
                        </a:defRPr>
                      </a:lvl1pPr>
                      <a:lvl2pPr marL="457200" algn="l" defTabSz="914400" rtl="0" eaLnBrk="1" latinLnBrk="0" hangingPunct="1">
                        <a:defRPr sz="1800" b="1" kern="1200">
                          <a:solidFill>
                            <a:schemeClr val="lt1"/>
                          </a:solidFill>
                          <a:latin typeface="Helvetica Now Text"/>
                        </a:defRPr>
                      </a:lvl2pPr>
                      <a:lvl3pPr marL="914400" algn="l" defTabSz="914400" rtl="0" eaLnBrk="1" latinLnBrk="0" hangingPunct="1">
                        <a:defRPr sz="1800" b="1" kern="1200">
                          <a:solidFill>
                            <a:schemeClr val="lt1"/>
                          </a:solidFill>
                          <a:latin typeface="Helvetica Now Text"/>
                        </a:defRPr>
                      </a:lvl3pPr>
                      <a:lvl4pPr marL="1371600" algn="l" defTabSz="914400" rtl="0" eaLnBrk="1" latinLnBrk="0" hangingPunct="1">
                        <a:defRPr sz="1800" b="1" kern="1200">
                          <a:solidFill>
                            <a:schemeClr val="lt1"/>
                          </a:solidFill>
                          <a:latin typeface="Helvetica Now Text"/>
                        </a:defRPr>
                      </a:lvl4pPr>
                      <a:lvl5pPr marL="1828800" algn="l" defTabSz="914400" rtl="0" eaLnBrk="1" latinLnBrk="0" hangingPunct="1">
                        <a:defRPr sz="1800" b="1" kern="1200">
                          <a:solidFill>
                            <a:schemeClr val="lt1"/>
                          </a:solidFill>
                          <a:latin typeface="Helvetica Now Text"/>
                        </a:defRPr>
                      </a:lvl5pPr>
                      <a:lvl6pPr marL="2286000" algn="l" defTabSz="914400" rtl="0" eaLnBrk="1" latinLnBrk="0" hangingPunct="1">
                        <a:defRPr sz="1800" b="1" kern="1200">
                          <a:solidFill>
                            <a:schemeClr val="lt1"/>
                          </a:solidFill>
                          <a:latin typeface="Helvetica Now Text"/>
                        </a:defRPr>
                      </a:lvl6pPr>
                      <a:lvl7pPr marL="2743200" algn="l" defTabSz="914400" rtl="0" eaLnBrk="1" latinLnBrk="0" hangingPunct="1">
                        <a:defRPr sz="1800" b="1" kern="1200">
                          <a:solidFill>
                            <a:schemeClr val="lt1"/>
                          </a:solidFill>
                          <a:latin typeface="Helvetica Now Text"/>
                        </a:defRPr>
                      </a:lvl7pPr>
                      <a:lvl8pPr marL="3200400" algn="l" defTabSz="914400" rtl="0" eaLnBrk="1" latinLnBrk="0" hangingPunct="1">
                        <a:defRPr sz="1800" b="1" kern="1200">
                          <a:solidFill>
                            <a:schemeClr val="lt1"/>
                          </a:solidFill>
                          <a:latin typeface="Helvetica Now Text"/>
                        </a:defRPr>
                      </a:lvl8pPr>
                      <a:lvl9pPr marL="3657600" algn="l" defTabSz="914400" rtl="0" eaLnBrk="1" latinLnBrk="0" hangingPunct="1">
                        <a:defRPr sz="1800" b="1" kern="1200">
                          <a:solidFill>
                            <a:schemeClr val="lt1"/>
                          </a:solidFill>
                          <a:latin typeface="Helvetica Now Text"/>
                        </a:defRPr>
                      </a:lvl9pPr>
                    </a:lstStyle>
                    <a:p>
                      <a:pPr marL="0" marR="0" lvl="0" indent="0" algn="ctr" rtl="0" eaLnBrk="1" fontAlgn="auto" latinLnBrk="0" hangingPunct="1">
                        <a:lnSpc>
                          <a:spcPct val="100000"/>
                        </a:lnSpc>
                        <a:spcBef>
                          <a:spcPts val="0"/>
                        </a:spcBef>
                        <a:spcAft>
                          <a:spcPts val="0"/>
                        </a:spcAft>
                        <a:buClrTx/>
                        <a:buSzTx/>
                        <a:buFontTx/>
                        <a:buNone/>
                      </a:pPr>
                      <a:r>
                        <a:rPr lang="en-US" sz="1000" b="1" u="none" dirty="0">
                          <a:solidFill>
                            <a:schemeClr val="bg1"/>
                          </a:solidFill>
                          <a:latin typeface="+mn-lt"/>
                        </a:rPr>
                        <a:t>Overall</a:t>
                      </a:r>
                      <a:endParaRPr lang="en-GB" sz="1000" u="none" kern="1200" noProof="0" dirty="0">
                        <a:solidFill>
                          <a:schemeClr val="tx1"/>
                        </a:solidFill>
                        <a:latin typeface="+mn-lt"/>
                        <a:ea typeface="+mn-ea"/>
                        <a:cs typeface="+mn-cs"/>
                      </a:endParaRPr>
                    </a:p>
                  </a:txBody>
                  <a:tcPr marL="68580" marR="68580" marT="17145" marB="17145"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2939A"/>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171450" marR="0" lvl="0" indent="-171450" algn="l" rtl="0" eaLnBrk="1" fontAlgn="auto" latinLnBrk="0" hangingPunct="1">
                        <a:lnSpc>
                          <a:spcPct val="100000"/>
                        </a:lnSpc>
                        <a:spcBef>
                          <a:spcPts val="0"/>
                        </a:spcBef>
                        <a:spcAft>
                          <a:spcPts val="0"/>
                        </a:spcAft>
                        <a:buClr>
                          <a:schemeClr val="tx1"/>
                        </a:buClr>
                        <a:buSzTx/>
                        <a:buFont typeface="Arial" panose="020B0604020202020204" pitchFamily="34" charset="0"/>
                        <a:buChar char="•"/>
                      </a:pPr>
                      <a:r>
                        <a:rPr lang="en-US" sz="1000" kern="1200" dirty="0">
                          <a:solidFill>
                            <a:srgbClr val="000000"/>
                          </a:solidFill>
                          <a:latin typeface="+mn-lt"/>
                          <a:ea typeface="ＭＳ Ｐゴシック"/>
                          <a:cs typeface="+mn-cs"/>
                        </a:rPr>
                        <a:t>Market conditions have been buyer friendly throughout 2023.  More capacity is available in comparison to 2022 or 2023.  While risk differentiation remains important to insurers, many insureds have improved their security controls to a level that aligns with underwriting expectations. </a:t>
                      </a:r>
                      <a:endParaRPr lang="en-US" sz="1000" kern="1200" dirty="0">
                        <a:solidFill>
                          <a:schemeClr val="tx1"/>
                        </a:solidFill>
                        <a:latin typeface="+mn-lt"/>
                        <a:ea typeface="ＭＳ Ｐゴシック"/>
                        <a:cs typeface="+mn-cs"/>
                      </a:endParaRPr>
                    </a:p>
                  </a:txBody>
                  <a:tcPr marL="68580" marR="68580" marT="17145" marB="17145"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2939A">
                        <a:tint val="40000"/>
                      </a:srgbClr>
                    </a:solidFill>
                  </a:tcPr>
                </a:tc>
                <a:extLst>
                  <a:ext uri="{0D108BD9-81ED-4DB2-BD59-A6C34878D82A}">
                    <a16:rowId xmlns:a16="http://schemas.microsoft.com/office/drawing/2014/main" val="949670072"/>
                  </a:ext>
                </a:extLst>
              </a:tr>
              <a:tr h="2549678">
                <a:tc>
                  <a:txBody>
                    <a:bodyPr/>
                    <a:lstStyle>
                      <a:lvl1pPr marL="0" algn="l" defTabSz="914400" rtl="0" eaLnBrk="1" latinLnBrk="0" hangingPunct="1">
                        <a:defRPr sz="1800" b="1" kern="1200">
                          <a:solidFill>
                            <a:schemeClr val="lt1"/>
                          </a:solidFill>
                          <a:latin typeface="Helvetica Now Text"/>
                        </a:defRPr>
                      </a:lvl1pPr>
                      <a:lvl2pPr marL="457200" algn="l" defTabSz="914400" rtl="0" eaLnBrk="1" latinLnBrk="0" hangingPunct="1">
                        <a:defRPr sz="1800" b="1" kern="1200">
                          <a:solidFill>
                            <a:schemeClr val="lt1"/>
                          </a:solidFill>
                          <a:latin typeface="Helvetica Now Text"/>
                        </a:defRPr>
                      </a:lvl2pPr>
                      <a:lvl3pPr marL="914400" algn="l" defTabSz="914400" rtl="0" eaLnBrk="1" latinLnBrk="0" hangingPunct="1">
                        <a:defRPr sz="1800" b="1" kern="1200">
                          <a:solidFill>
                            <a:schemeClr val="lt1"/>
                          </a:solidFill>
                          <a:latin typeface="Helvetica Now Text"/>
                        </a:defRPr>
                      </a:lvl3pPr>
                      <a:lvl4pPr marL="1371600" algn="l" defTabSz="914400" rtl="0" eaLnBrk="1" latinLnBrk="0" hangingPunct="1">
                        <a:defRPr sz="1800" b="1" kern="1200">
                          <a:solidFill>
                            <a:schemeClr val="lt1"/>
                          </a:solidFill>
                          <a:latin typeface="Helvetica Now Text"/>
                        </a:defRPr>
                      </a:lvl4pPr>
                      <a:lvl5pPr marL="1828800" algn="l" defTabSz="914400" rtl="0" eaLnBrk="1" latinLnBrk="0" hangingPunct="1">
                        <a:defRPr sz="1800" b="1" kern="1200">
                          <a:solidFill>
                            <a:schemeClr val="lt1"/>
                          </a:solidFill>
                          <a:latin typeface="Helvetica Now Text"/>
                        </a:defRPr>
                      </a:lvl5pPr>
                      <a:lvl6pPr marL="2286000" algn="l" defTabSz="914400" rtl="0" eaLnBrk="1" latinLnBrk="0" hangingPunct="1">
                        <a:defRPr sz="1800" b="1" kern="1200">
                          <a:solidFill>
                            <a:schemeClr val="lt1"/>
                          </a:solidFill>
                          <a:latin typeface="Helvetica Now Text"/>
                        </a:defRPr>
                      </a:lvl6pPr>
                      <a:lvl7pPr marL="2743200" algn="l" defTabSz="914400" rtl="0" eaLnBrk="1" latinLnBrk="0" hangingPunct="1">
                        <a:defRPr sz="1800" b="1" kern="1200">
                          <a:solidFill>
                            <a:schemeClr val="lt1"/>
                          </a:solidFill>
                          <a:latin typeface="Helvetica Now Text"/>
                        </a:defRPr>
                      </a:lvl7pPr>
                      <a:lvl8pPr marL="3200400" algn="l" defTabSz="914400" rtl="0" eaLnBrk="1" latinLnBrk="0" hangingPunct="1">
                        <a:defRPr sz="1800" b="1" kern="1200">
                          <a:solidFill>
                            <a:schemeClr val="lt1"/>
                          </a:solidFill>
                          <a:latin typeface="Helvetica Now Text"/>
                        </a:defRPr>
                      </a:lvl8pPr>
                      <a:lvl9pPr marL="3657600" algn="l" defTabSz="914400" rtl="0" eaLnBrk="1" latinLnBrk="0" hangingPunct="1">
                        <a:defRPr sz="1800" b="1" kern="1200">
                          <a:solidFill>
                            <a:schemeClr val="lt1"/>
                          </a:solidFill>
                          <a:latin typeface="Helvetica Now Text"/>
                        </a:defRPr>
                      </a:lvl9pPr>
                    </a:lstStyle>
                    <a:p>
                      <a:pPr marL="0" marR="0" lvl="0" indent="0" algn="ctr" rtl="0" eaLnBrk="1" fontAlgn="auto" latinLnBrk="0" hangingPunct="1">
                        <a:lnSpc>
                          <a:spcPct val="100000"/>
                        </a:lnSpc>
                        <a:spcBef>
                          <a:spcPts val="0"/>
                        </a:spcBef>
                        <a:spcAft>
                          <a:spcPts val="0"/>
                        </a:spcAft>
                        <a:buClrTx/>
                        <a:buSzTx/>
                        <a:buFontTx/>
                        <a:buNone/>
                      </a:pPr>
                      <a:r>
                        <a:rPr lang="en-IE" sz="1000" b="1" u="none" kern="1200" noProof="0">
                          <a:solidFill>
                            <a:schemeClr val="bg1"/>
                          </a:solidFill>
                          <a:latin typeface="+mn-lt"/>
                        </a:rPr>
                        <a:t>A Look Ahead</a:t>
                      </a:r>
                      <a:r>
                        <a:rPr lang="en-IE" sz="1000" b="1" u="none" kern="1200" noProof="0">
                          <a:solidFill>
                            <a:srgbClr val="E5EFF0"/>
                          </a:solidFill>
                          <a:latin typeface="+mn-lt"/>
                        </a:rPr>
                        <a:t> </a:t>
                      </a:r>
                      <a:endParaRPr lang="en-GB" sz="1000" b="1" u="none" kern="1200" noProof="0">
                        <a:solidFill>
                          <a:schemeClr val="tx1"/>
                        </a:solidFill>
                        <a:latin typeface="+mn-lt"/>
                        <a:ea typeface="+mn-ea"/>
                        <a:cs typeface="+mn-cs"/>
                      </a:endParaRPr>
                    </a:p>
                  </a:txBody>
                  <a:tcPr marL="68580" marR="68580" marT="17145" marB="17145"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2939A"/>
                    </a:solidFill>
                  </a:tcPr>
                </a:tc>
                <a:tc>
                  <a:txBody>
                    <a:bodyPr/>
                    <a:lstStyle>
                      <a:lvl1pPr marL="0" algn="l" defTabSz="914400" rtl="0" eaLnBrk="1" latinLnBrk="0" hangingPunct="1">
                        <a:defRPr sz="1800" kern="1200">
                          <a:solidFill>
                            <a:schemeClr val="dk1"/>
                          </a:solidFill>
                          <a:latin typeface="Helvetica Now Text"/>
                        </a:defRPr>
                      </a:lvl1pPr>
                      <a:lvl2pPr marL="457200" algn="l" defTabSz="914400" rtl="0" eaLnBrk="1" latinLnBrk="0" hangingPunct="1">
                        <a:defRPr sz="1800" kern="1200">
                          <a:solidFill>
                            <a:schemeClr val="dk1"/>
                          </a:solidFill>
                          <a:latin typeface="Helvetica Now Text"/>
                        </a:defRPr>
                      </a:lvl2pPr>
                      <a:lvl3pPr marL="914400" algn="l" defTabSz="914400" rtl="0" eaLnBrk="1" latinLnBrk="0" hangingPunct="1">
                        <a:defRPr sz="1800" kern="1200">
                          <a:solidFill>
                            <a:schemeClr val="dk1"/>
                          </a:solidFill>
                          <a:latin typeface="Helvetica Now Text"/>
                        </a:defRPr>
                      </a:lvl3pPr>
                      <a:lvl4pPr marL="1371600" algn="l" defTabSz="914400" rtl="0" eaLnBrk="1" latinLnBrk="0" hangingPunct="1">
                        <a:defRPr sz="1800" kern="1200">
                          <a:solidFill>
                            <a:schemeClr val="dk1"/>
                          </a:solidFill>
                          <a:latin typeface="Helvetica Now Text"/>
                        </a:defRPr>
                      </a:lvl4pPr>
                      <a:lvl5pPr marL="1828800" algn="l" defTabSz="914400" rtl="0" eaLnBrk="1" latinLnBrk="0" hangingPunct="1">
                        <a:defRPr sz="1800" kern="1200">
                          <a:solidFill>
                            <a:schemeClr val="dk1"/>
                          </a:solidFill>
                          <a:latin typeface="Helvetica Now Text"/>
                        </a:defRPr>
                      </a:lvl5pPr>
                      <a:lvl6pPr marL="2286000" algn="l" defTabSz="914400" rtl="0" eaLnBrk="1" latinLnBrk="0" hangingPunct="1">
                        <a:defRPr sz="1800" kern="1200">
                          <a:solidFill>
                            <a:schemeClr val="dk1"/>
                          </a:solidFill>
                          <a:latin typeface="Helvetica Now Text"/>
                        </a:defRPr>
                      </a:lvl6pPr>
                      <a:lvl7pPr marL="2743200" algn="l" defTabSz="914400" rtl="0" eaLnBrk="1" latinLnBrk="0" hangingPunct="1">
                        <a:defRPr sz="1800" kern="1200">
                          <a:solidFill>
                            <a:schemeClr val="dk1"/>
                          </a:solidFill>
                          <a:latin typeface="Helvetica Now Text"/>
                        </a:defRPr>
                      </a:lvl7pPr>
                      <a:lvl8pPr marL="3200400" algn="l" defTabSz="914400" rtl="0" eaLnBrk="1" latinLnBrk="0" hangingPunct="1">
                        <a:defRPr sz="1800" kern="1200">
                          <a:solidFill>
                            <a:schemeClr val="dk1"/>
                          </a:solidFill>
                          <a:latin typeface="Helvetica Now Text"/>
                        </a:defRPr>
                      </a:lvl8pPr>
                      <a:lvl9pPr marL="3657600" algn="l" defTabSz="914400" rtl="0" eaLnBrk="1" latinLnBrk="0" hangingPunct="1">
                        <a:defRPr sz="1800" kern="1200">
                          <a:solidFill>
                            <a:schemeClr val="dk1"/>
                          </a:solidFill>
                          <a:latin typeface="Helvetica Now Text"/>
                        </a:defRPr>
                      </a:lvl9pPr>
                    </a:lstStyle>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r>
                        <a:rPr lang="en-US" sz="1000" dirty="0">
                          <a:solidFill>
                            <a:schemeClr val="tx1"/>
                          </a:solidFill>
                          <a:latin typeface="Helvetica Now Text" panose="020B0504030202020204" pitchFamily="34" charset="0"/>
                          <a:ea typeface="ＭＳ Ｐゴシック"/>
                        </a:rPr>
                        <a:t>As we look forward to what may be a volatile market over the next 3-5 years, identifying the right long-term insurer who understands your risk and is willing to customize policy wording to address your exposures and incident response strategies is critical.</a:t>
                      </a:r>
                      <a:endParaRPr lang="en-US" sz="1000" dirty="0">
                        <a:solidFill>
                          <a:srgbClr val="000000"/>
                        </a:solidFill>
                        <a:latin typeface="Helvetica Now Text" panose="020B0504030202020204" pitchFamily="34" charset="0"/>
                        <a:ea typeface="ＭＳ Ｐゴシック"/>
                      </a:endParaRP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endParaRPr lang="en-US" sz="1000" dirty="0">
                        <a:solidFill>
                          <a:schemeClr val="tx1"/>
                        </a:solidFill>
                        <a:latin typeface="+mn-lt"/>
                        <a:ea typeface="ＭＳ Ｐゴシック"/>
                      </a:endParaRP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r>
                        <a:rPr lang="en-US" sz="1000" dirty="0">
                          <a:solidFill>
                            <a:schemeClr val="tx1"/>
                          </a:solidFill>
                          <a:latin typeface="+mn-lt"/>
                          <a:ea typeface="ＭＳ Ｐゴシック"/>
                        </a:rPr>
                        <a:t>Pricing for large market cap companies should continue to improve throughout 2H of 2023. </a:t>
                      </a: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endParaRPr lang="en-US" sz="1000" dirty="0">
                        <a:solidFill>
                          <a:schemeClr val="tx1"/>
                        </a:solidFill>
                        <a:latin typeface="+mn-lt"/>
                        <a:ea typeface="ＭＳ Ｐゴシック"/>
                      </a:endParaRP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r>
                        <a:rPr lang="en-US" sz="1000" dirty="0">
                          <a:solidFill>
                            <a:schemeClr val="tx1"/>
                          </a:solidFill>
                          <a:latin typeface="+mn-lt"/>
                          <a:ea typeface="ＭＳ Ｐゴシック"/>
                        </a:rPr>
                        <a:t>Competition and new capacity in the primary middle market segment and national account excess layers segment continue drive pricing down compared to Q2 of 2022. </a:t>
                      </a:r>
                    </a:p>
                    <a:p>
                      <a:pPr marL="342900" marR="0" lvl="0" indent="-34290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endParaRPr lang="en-US" sz="1000" dirty="0">
                        <a:solidFill>
                          <a:schemeClr val="tx1"/>
                        </a:solidFill>
                        <a:latin typeface="+mn-lt"/>
                        <a:ea typeface="ＭＳ Ｐゴシック"/>
                      </a:endParaRP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r>
                        <a:rPr lang="en-US" sz="1000" dirty="0">
                          <a:solidFill>
                            <a:schemeClr val="tx1"/>
                          </a:solidFill>
                          <a:latin typeface="+mn-lt"/>
                          <a:ea typeface="ＭＳ Ｐゴシック"/>
                        </a:rPr>
                        <a:t>Systemic risk is a top concern for insurers. </a:t>
                      </a:r>
                      <a:r>
                        <a:rPr lang="en-US" sz="1000" dirty="0">
                          <a:solidFill>
                            <a:schemeClr val="tx1"/>
                          </a:solidFill>
                          <a:latin typeface="Helvetica Now Text" panose="020B0504030202020204" pitchFamily="34" charset="0"/>
                          <a:ea typeface="ＭＳ Ｐゴシック"/>
                        </a:rPr>
                        <a:t>They continue to evaluate, scrutinize, and in some instances restrict coverage offered for critical infrastructure, systemic and/or correlated events, and war. Certain insurers restrict coverage on either a generalized or event specific basis.</a:t>
                      </a:r>
                    </a:p>
                    <a:p>
                      <a:pPr marL="0" marR="0" lvl="0" indent="0" algn="l" defTabSz="914309" rtl="0" eaLnBrk="0" fontAlgn="base" latinLnBrk="0" hangingPunct="0">
                        <a:lnSpc>
                          <a:spcPct val="110000"/>
                        </a:lnSpc>
                        <a:spcBef>
                          <a:spcPct val="0"/>
                        </a:spcBef>
                        <a:spcAft>
                          <a:spcPct val="0"/>
                        </a:spcAft>
                        <a:buClrTx/>
                        <a:buSzTx/>
                        <a:buFont typeface="Arial" panose="020B0604020202020204" pitchFamily="34" charset="0"/>
                        <a:buNone/>
                        <a:tabLst/>
                        <a:defRPr/>
                      </a:pPr>
                      <a:endParaRPr lang="en-US" sz="1000" dirty="0">
                        <a:solidFill>
                          <a:schemeClr val="tx1"/>
                        </a:solidFill>
                        <a:latin typeface="+mn-lt"/>
                        <a:ea typeface="ＭＳ Ｐゴシック"/>
                      </a:endParaRPr>
                    </a:p>
                    <a:p>
                      <a:pPr marL="171450" marR="0" lvl="0" indent="-171450" algn="l" defTabSz="914309" rtl="0" eaLnBrk="0" fontAlgn="base" latinLnBrk="0" hangingPunct="0">
                        <a:lnSpc>
                          <a:spcPct val="110000"/>
                        </a:lnSpc>
                        <a:spcBef>
                          <a:spcPct val="0"/>
                        </a:spcBef>
                        <a:spcAft>
                          <a:spcPct val="0"/>
                        </a:spcAft>
                        <a:buClrTx/>
                        <a:buSzTx/>
                        <a:buFont typeface="Arial" panose="020B0604020202020204" pitchFamily="34" charset="0"/>
                        <a:buChar char="•"/>
                        <a:tabLst/>
                        <a:defRPr/>
                      </a:pPr>
                      <a:r>
                        <a:rPr lang="en-US" sz="1000" dirty="0">
                          <a:solidFill>
                            <a:schemeClr val="tx1"/>
                          </a:solidFill>
                          <a:latin typeface="+mn-lt"/>
                          <a:ea typeface="ＭＳ Ｐゴシック"/>
                        </a:rPr>
                        <a:t>Privacy related losses are mounting, and they are severe.  Insurers are increasing underwriting scrutiny related to privacy exposures and data collection including biometric information, pixel tracking and new privacy/consumer protection regulations. </a:t>
                      </a:r>
                    </a:p>
                  </a:txBody>
                  <a:tcPr marL="68580" marR="68580" marT="17145" marB="17145"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2939A">
                        <a:tint val="20000"/>
                      </a:srgbClr>
                    </a:solidFill>
                  </a:tcPr>
                </a:tc>
                <a:extLst>
                  <a:ext uri="{0D108BD9-81ED-4DB2-BD59-A6C34878D82A}">
                    <a16:rowId xmlns:a16="http://schemas.microsoft.com/office/drawing/2014/main" val="864791380"/>
                  </a:ext>
                </a:extLst>
              </a:tr>
            </a:tbl>
          </a:graphicData>
        </a:graphic>
      </p:graphicFrame>
      <p:grpSp>
        <p:nvGrpSpPr>
          <p:cNvPr id="46" name="Group 45">
            <a:extLst>
              <a:ext uri="{FF2B5EF4-FFF2-40B4-BE49-F238E27FC236}">
                <a16:creationId xmlns:a16="http://schemas.microsoft.com/office/drawing/2014/main" id="{F4E15CD2-8469-EB35-3C2C-A01461871D79}"/>
              </a:ext>
            </a:extLst>
          </p:cNvPr>
          <p:cNvGrpSpPr/>
          <p:nvPr/>
        </p:nvGrpSpPr>
        <p:grpSpPr>
          <a:xfrm>
            <a:off x="1585912" y="5159649"/>
            <a:ext cx="950756" cy="458995"/>
            <a:chOff x="2289558" y="3096841"/>
            <a:chExt cx="2535348" cy="1223986"/>
          </a:xfrm>
        </p:grpSpPr>
        <p:grpSp>
          <p:nvGrpSpPr>
            <p:cNvPr id="47" name="Group 46">
              <a:extLst>
                <a:ext uri="{FF2B5EF4-FFF2-40B4-BE49-F238E27FC236}">
                  <a16:creationId xmlns:a16="http://schemas.microsoft.com/office/drawing/2014/main" id="{2E3DDB3C-D623-0E39-3752-1FA93A3BEBF4}"/>
                </a:ext>
              </a:extLst>
            </p:cNvPr>
            <p:cNvGrpSpPr/>
            <p:nvPr/>
          </p:nvGrpSpPr>
          <p:grpSpPr>
            <a:xfrm>
              <a:off x="2289558" y="3123690"/>
              <a:ext cx="304800" cy="1197137"/>
              <a:chOff x="2289558" y="3123690"/>
              <a:chExt cx="304800" cy="1197137"/>
            </a:xfrm>
          </p:grpSpPr>
          <p:sp>
            <p:nvSpPr>
              <p:cNvPr id="54" name="Oval 53">
                <a:extLst>
                  <a:ext uri="{FF2B5EF4-FFF2-40B4-BE49-F238E27FC236}">
                    <a16:creationId xmlns:a16="http://schemas.microsoft.com/office/drawing/2014/main" id="{E973BF4A-9834-A19B-471E-A10881636894}"/>
                  </a:ext>
                </a:extLst>
              </p:cNvPr>
              <p:cNvSpPr/>
              <p:nvPr/>
            </p:nvSpPr>
            <p:spPr>
              <a:xfrm>
                <a:off x="2289558" y="3123690"/>
                <a:ext cx="304800" cy="304800"/>
              </a:xfrm>
              <a:prstGeom prst="ellipse">
                <a:avLst/>
              </a:prstGeom>
              <a:solidFill>
                <a:srgbClr val="12A88A"/>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sp>
            <p:nvSpPr>
              <p:cNvPr id="55" name="Oval 54">
                <a:extLst>
                  <a:ext uri="{FF2B5EF4-FFF2-40B4-BE49-F238E27FC236}">
                    <a16:creationId xmlns:a16="http://schemas.microsoft.com/office/drawing/2014/main" id="{56675BD3-D9B6-811E-EA67-6AFC67A25D34}"/>
                  </a:ext>
                </a:extLst>
              </p:cNvPr>
              <p:cNvSpPr/>
              <p:nvPr/>
            </p:nvSpPr>
            <p:spPr>
              <a:xfrm>
                <a:off x="2289558" y="3346774"/>
                <a:ext cx="304800" cy="304800"/>
              </a:xfrm>
              <a:prstGeom prst="ellipse">
                <a:avLst/>
              </a:prstGeom>
              <a:solidFill>
                <a:srgbClr val="8ABD45"/>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sp>
            <p:nvSpPr>
              <p:cNvPr id="56" name="Oval 55">
                <a:extLst>
                  <a:ext uri="{FF2B5EF4-FFF2-40B4-BE49-F238E27FC236}">
                    <a16:creationId xmlns:a16="http://schemas.microsoft.com/office/drawing/2014/main" id="{402E47CF-BEFC-4EEA-C65D-802739A97057}"/>
                  </a:ext>
                </a:extLst>
              </p:cNvPr>
              <p:cNvSpPr/>
              <p:nvPr/>
            </p:nvSpPr>
            <p:spPr>
              <a:xfrm>
                <a:off x="2289558" y="3569858"/>
                <a:ext cx="304800" cy="304800"/>
              </a:xfrm>
              <a:prstGeom prst="ellipse">
                <a:avLst/>
              </a:prstGeom>
              <a:solidFill>
                <a:srgbClr val="FFA600"/>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sp>
            <p:nvSpPr>
              <p:cNvPr id="57" name="Oval 56">
                <a:extLst>
                  <a:ext uri="{FF2B5EF4-FFF2-40B4-BE49-F238E27FC236}">
                    <a16:creationId xmlns:a16="http://schemas.microsoft.com/office/drawing/2014/main" id="{735D3805-5D36-CCBF-8242-2634C044AF4C}"/>
                  </a:ext>
                </a:extLst>
              </p:cNvPr>
              <p:cNvSpPr/>
              <p:nvPr/>
            </p:nvSpPr>
            <p:spPr>
              <a:xfrm>
                <a:off x="2289558" y="3792942"/>
                <a:ext cx="304800" cy="304800"/>
              </a:xfrm>
              <a:prstGeom prst="ellipse">
                <a:avLst/>
              </a:prstGeom>
              <a:solidFill>
                <a:srgbClr val="F25D00"/>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sp>
            <p:nvSpPr>
              <p:cNvPr id="58" name="Oval 57">
                <a:extLst>
                  <a:ext uri="{FF2B5EF4-FFF2-40B4-BE49-F238E27FC236}">
                    <a16:creationId xmlns:a16="http://schemas.microsoft.com/office/drawing/2014/main" id="{D5D83FF2-3F81-D381-5151-02D5BA8AFBEF}"/>
                  </a:ext>
                </a:extLst>
              </p:cNvPr>
              <p:cNvSpPr/>
              <p:nvPr/>
            </p:nvSpPr>
            <p:spPr>
              <a:xfrm>
                <a:off x="2289558" y="4016027"/>
                <a:ext cx="304800" cy="304800"/>
              </a:xfrm>
              <a:prstGeom prst="ellipse">
                <a:avLst/>
              </a:prstGeom>
              <a:solidFill>
                <a:srgbClr val="EA2238"/>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cxnSp>
          <p:nvCxnSpPr>
            <p:cNvPr id="48" name="Straight Connector 47">
              <a:extLst>
                <a:ext uri="{FF2B5EF4-FFF2-40B4-BE49-F238E27FC236}">
                  <a16:creationId xmlns:a16="http://schemas.microsoft.com/office/drawing/2014/main" id="{EE1C7ECF-B6EC-FAD8-49F5-7E44501892C4}"/>
                </a:ext>
              </a:extLst>
            </p:cNvPr>
            <p:cNvCxnSpPr/>
            <p:nvPr/>
          </p:nvCxnSpPr>
          <p:spPr>
            <a:xfrm>
              <a:off x="2596890" y="3252301"/>
              <a:ext cx="382341" cy="0"/>
            </a:xfrm>
            <a:prstGeom prst="line">
              <a:avLst/>
            </a:prstGeom>
            <a:noFill/>
            <a:ln w="25400" cap="flat" cmpd="sng" algn="ctr">
              <a:solidFill>
                <a:srgbClr val="ACC0C4"/>
              </a:solidFill>
              <a:prstDash val="solid"/>
              <a:miter lim="800000"/>
              <a:tailEnd type="none" w="lg" len="lg"/>
            </a:ln>
            <a:effectLst/>
          </p:spPr>
        </p:cxnSp>
        <p:cxnSp>
          <p:nvCxnSpPr>
            <p:cNvPr id="49" name="Straight Connector 48">
              <a:extLst>
                <a:ext uri="{FF2B5EF4-FFF2-40B4-BE49-F238E27FC236}">
                  <a16:creationId xmlns:a16="http://schemas.microsoft.com/office/drawing/2014/main" id="{AE899AFF-9B02-78C8-5A1D-95117A5DD869}"/>
                </a:ext>
              </a:extLst>
            </p:cNvPr>
            <p:cNvCxnSpPr/>
            <p:nvPr/>
          </p:nvCxnSpPr>
          <p:spPr>
            <a:xfrm>
              <a:off x="2596890" y="3710364"/>
              <a:ext cx="382341" cy="0"/>
            </a:xfrm>
            <a:prstGeom prst="line">
              <a:avLst/>
            </a:prstGeom>
            <a:noFill/>
            <a:ln w="25400" cap="flat" cmpd="sng" algn="ctr">
              <a:solidFill>
                <a:srgbClr val="ACC0C4"/>
              </a:solidFill>
              <a:prstDash val="solid"/>
              <a:miter lim="800000"/>
              <a:tailEnd type="none" w="lg" len="lg"/>
            </a:ln>
            <a:effectLst/>
          </p:spPr>
        </p:cxnSp>
        <p:cxnSp>
          <p:nvCxnSpPr>
            <p:cNvPr id="50" name="Straight Connector 49">
              <a:extLst>
                <a:ext uri="{FF2B5EF4-FFF2-40B4-BE49-F238E27FC236}">
                  <a16:creationId xmlns:a16="http://schemas.microsoft.com/office/drawing/2014/main" id="{F7811E36-FF03-CE6F-AC40-67EF6732822C}"/>
                </a:ext>
              </a:extLst>
            </p:cNvPr>
            <p:cNvCxnSpPr/>
            <p:nvPr/>
          </p:nvCxnSpPr>
          <p:spPr>
            <a:xfrm>
              <a:off x="2596890" y="4168427"/>
              <a:ext cx="382341" cy="0"/>
            </a:xfrm>
            <a:prstGeom prst="line">
              <a:avLst/>
            </a:prstGeom>
            <a:noFill/>
            <a:ln w="25400" cap="flat" cmpd="sng" algn="ctr">
              <a:solidFill>
                <a:srgbClr val="ACC0C4"/>
              </a:solidFill>
              <a:prstDash val="solid"/>
              <a:miter lim="800000"/>
              <a:tailEnd type="none" w="lg" len="lg"/>
            </a:ln>
            <a:effectLst/>
          </p:spPr>
        </p:cxnSp>
        <p:sp>
          <p:nvSpPr>
            <p:cNvPr id="51" name="TextBox 50">
              <a:extLst>
                <a:ext uri="{FF2B5EF4-FFF2-40B4-BE49-F238E27FC236}">
                  <a16:creationId xmlns:a16="http://schemas.microsoft.com/office/drawing/2014/main" id="{E74A949C-A6CF-6465-1CD6-34D4A4717B57}"/>
                </a:ext>
              </a:extLst>
            </p:cNvPr>
            <p:cNvSpPr txBox="1"/>
            <p:nvPr/>
          </p:nvSpPr>
          <p:spPr>
            <a:xfrm>
              <a:off x="3123587" y="3096841"/>
              <a:ext cx="1701319" cy="311026"/>
            </a:xfrm>
            <a:prstGeom prst="rect">
              <a:avLst/>
            </a:prstGeom>
            <a:noFill/>
          </p:spPr>
          <p:txBody>
            <a:bodyPr wrap="none" lIns="0" tIns="0" rIns="0" bIns="0" rtlCol="0">
              <a:spAutoFit/>
            </a:bodyPr>
            <a:lstStyle/>
            <a:p>
              <a:pPr marL="0" marR="0" lvl="0" indent="0" defTabSz="685749" eaLnBrk="1" fontAlgn="auto" latinLnBrk="0" hangingPunct="1">
                <a:lnSpc>
                  <a:spcPct val="117000"/>
                </a:lnSpc>
                <a:spcBef>
                  <a:spcPts val="0"/>
                </a:spcBef>
                <a:spcAft>
                  <a:spcPts val="375"/>
                </a:spcAft>
                <a:buClrTx/>
                <a:buSzTx/>
                <a:buFontTx/>
                <a:buNone/>
                <a:tabLst/>
                <a:defRPr/>
              </a:pPr>
              <a:r>
                <a:rPr kumimoji="0" lang="en-US" sz="675" b="0" i="0" u="none" strike="noStrike" kern="0" cap="none" spc="0" normalizeH="0" baseline="0" noProof="0" dirty="0">
                  <a:ln>
                    <a:noFill/>
                  </a:ln>
                  <a:solidFill>
                    <a:srgbClr val="000000"/>
                  </a:solidFill>
                  <a:effectLst/>
                  <a:uLnTx/>
                  <a:uFillTx/>
                  <a:latin typeface="Helvetica Now Text" panose="020B0504030202020204" pitchFamily="34" charset="77"/>
                </a:rPr>
                <a:t>Exceeds Norms</a:t>
              </a:r>
            </a:p>
          </p:txBody>
        </p:sp>
        <p:sp>
          <p:nvSpPr>
            <p:cNvPr id="52" name="TextBox 51">
              <a:extLst>
                <a:ext uri="{FF2B5EF4-FFF2-40B4-BE49-F238E27FC236}">
                  <a16:creationId xmlns:a16="http://schemas.microsoft.com/office/drawing/2014/main" id="{D8B58901-ACAA-0D0A-D417-42FEA72CF99A}"/>
                </a:ext>
              </a:extLst>
            </p:cNvPr>
            <p:cNvSpPr txBox="1"/>
            <p:nvPr/>
          </p:nvSpPr>
          <p:spPr>
            <a:xfrm>
              <a:off x="3123587" y="3519590"/>
              <a:ext cx="1436290" cy="311026"/>
            </a:xfrm>
            <a:prstGeom prst="rect">
              <a:avLst/>
            </a:prstGeom>
            <a:noFill/>
          </p:spPr>
          <p:txBody>
            <a:bodyPr wrap="none" lIns="0" tIns="0" rIns="0" bIns="0" rtlCol="0">
              <a:spAutoFit/>
            </a:bodyPr>
            <a:lstStyle/>
            <a:p>
              <a:pPr marL="0" marR="0" lvl="0" indent="0" defTabSz="685749" eaLnBrk="1" fontAlgn="auto" latinLnBrk="0" hangingPunct="1">
                <a:lnSpc>
                  <a:spcPct val="117000"/>
                </a:lnSpc>
                <a:spcBef>
                  <a:spcPts val="0"/>
                </a:spcBef>
                <a:spcAft>
                  <a:spcPts val="375"/>
                </a:spcAft>
                <a:buClrTx/>
                <a:buSzTx/>
                <a:buFontTx/>
                <a:buNone/>
                <a:tabLst/>
                <a:defRPr/>
              </a:pPr>
              <a:r>
                <a:rPr kumimoji="0" lang="en-US" sz="675" b="0" i="0" u="none" strike="noStrike" kern="0" cap="none" spc="0" normalizeH="0" baseline="0" noProof="0">
                  <a:ln>
                    <a:noFill/>
                  </a:ln>
                  <a:solidFill>
                    <a:srgbClr val="000000"/>
                  </a:solidFill>
                  <a:effectLst/>
                  <a:uLnTx/>
                  <a:uFillTx/>
                  <a:latin typeface="Helvetica Now Text" panose="020B0504030202020204" pitchFamily="34" charset="77"/>
                </a:rPr>
                <a:t>Meets Norms</a:t>
              </a:r>
            </a:p>
          </p:txBody>
        </p:sp>
        <p:sp>
          <p:nvSpPr>
            <p:cNvPr id="53" name="TextBox 52">
              <a:extLst>
                <a:ext uri="{FF2B5EF4-FFF2-40B4-BE49-F238E27FC236}">
                  <a16:creationId xmlns:a16="http://schemas.microsoft.com/office/drawing/2014/main" id="{16CEAC46-F8ED-6748-5936-4A4B8087FB61}"/>
                </a:ext>
              </a:extLst>
            </p:cNvPr>
            <p:cNvSpPr txBox="1"/>
            <p:nvPr/>
          </p:nvSpPr>
          <p:spPr>
            <a:xfrm>
              <a:off x="3127742" y="3995371"/>
              <a:ext cx="1449114" cy="311026"/>
            </a:xfrm>
            <a:prstGeom prst="rect">
              <a:avLst/>
            </a:prstGeom>
            <a:noFill/>
          </p:spPr>
          <p:txBody>
            <a:bodyPr wrap="none" lIns="0" tIns="0" rIns="0" bIns="0" rtlCol="0">
              <a:spAutoFit/>
            </a:bodyPr>
            <a:lstStyle/>
            <a:p>
              <a:pPr marL="0" marR="0" lvl="0" indent="0" defTabSz="685749" eaLnBrk="1" fontAlgn="auto" latinLnBrk="0" hangingPunct="1">
                <a:lnSpc>
                  <a:spcPct val="117000"/>
                </a:lnSpc>
                <a:spcBef>
                  <a:spcPts val="0"/>
                </a:spcBef>
                <a:spcAft>
                  <a:spcPts val="375"/>
                </a:spcAft>
                <a:buClrTx/>
                <a:buSzTx/>
                <a:buFontTx/>
                <a:buNone/>
                <a:tabLst/>
                <a:defRPr/>
              </a:pPr>
              <a:r>
                <a:rPr kumimoji="0" lang="en-US" sz="675" b="0" i="0" u="none" strike="noStrike" kern="0" cap="none" spc="0" normalizeH="0" baseline="0" noProof="0">
                  <a:ln>
                    <a:noFill/>
                  </a:ln>
                  <a:solidFill>
                    <a:srgbClr val="000000"/>
                  </a:solidFill>
                  <a:effectLst/>
                  <a:uLnTx/>
                  <a:uFillTx/>
                  <a:latin typeface="Helvetica Now Text" panose="020B0504030202020204" pitchFamily="34" charset="77"/>
                </a:rPr>
                <a:t>Below Norms</a:t>
              </a:r>
            </a:p>
          </p:txBody>
        </p:sp>
      </p:grpSp>
      <p:sp>
        <p:nvSpPr>
          <p:cNvPr id="59" name="Slide Number Placeholder 16">
            <a:extLst>
              <a:ext uri="{FF2B5EF4-FFF2-40B4-BE49-F238E27FC236}">
                <a16:creationId xmlns:a16="http://schemas.microsoft.com/office/drawing/2014/main" id="{77D0E2AB-C122-F4B4-D9F5-322C3F683AD3}"/>
              </a:ext>
            </a:extLst>
          </p:cNvPr>
          <p:cNvSpPr txBox="1">
            <a:spLocks/>
          </p:cNvSpPr>
          <p:nvPr/>
        </p:nvSpPr>
        <p:spPr>
          <a:xfrm>
            <a:off x="8534400" y="5485810"/>
            <a:ext cx="296836" cy="273844"/>
          </a:xfrm>
          <a:prstGeom prst="rect">
            <a:avLst/>
          </a:prstGeom>
        </p:spPr>
        <p:txBody>
          <a:bodyPr vert="horz" lIns="0" tIns="0" rIns="0" bIns="0" rtlCol="0" anchor="b" anchorCtr="0"/>
          <a:lstStyle>
            <a:defPPr>
              <a:defRPr lang="en-US"/>
            </a:defPPr>
            <a:lvl1pPr marL="0" algn="r" defTabSz="914332" rtl="0" eaLnBrk="1" latinLnBrk="0" hangingPunct="1">
              <a:defRPr sz="800" kern="1200">
                <a:solidFill>
                  <a:schemeClr val="tx2"/>
                </a:solidFill>
                <a:latin typeface="+mn-lt"/>
                <a:ea typeface="+mn-ea"/>
                <a:cs typeface="+mn-cs"/>
              </a:defRPr>
            </a:lvl1pPr>
            <a:lvl2pPr marL="457166"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6" algn="l" defTabSz="914332" rtl="0" eaLnBrk="1" latinLnBrk="0" hangingPunct="1">
              <a:defRPr sz="1800" kern="1200">
                <a:solidFill>
                  <a:schemeClr val="tx1"/>
                </a:solidFill>
                <a:latin typeface="+mn-lt"/>
                <a:ea typeface="+mn-ea"/>
                <a:cs typeface="+mn-cs"/>
              </a:defRPr>
            </a:lvl9pPr>
          </a:lstStyle>
          <a:p>
            <a:pPr defTabSz="685749"/>
            <a:fld id="{D643D2FA-F08B-4DA0-9547-1C9AB3EF16DD}" type="slidenum">
              <a:rPr lang="en-US" sz="600">
                <a:solidFill>
                  <a:srgbClr val="5D6D78"/>
                </a:solidFill>
                <a:latin typeface="Helvetica Now Text" panose="020B0504030202020204" pitchFamily="34" charset="0"/>
              </a:rPr>
              <a:pPr defTabSz="685749"/>
              <a:t>3</a:t>
            </a:fld>
            <a:endParaRPr lang="en-US" sz="600">
              <a:solidFill>
                <a:srgbClr val="5D6D78"/>
              </a:solidFill>
              <a:latin typeface="Helvetica Now Text" panose="020B0504030202020204" pitchFamily="34" charset="0"/>
            </a:endParaRPr>
          </a:p>
        </p:txBody>
      </p:sp>
    </p:spTree>
    <p:extLst>
      <p:ext uri="{BB962C8B-B14F-4D97-AF65-F5344CB8AC3E}">
        <p14:creationId xmlns:p14="http://schemas.microsoft.com/office/powerpoint/2010/main" val="209305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a:bodyPr>
          <a:lstStyle/>
          <a:p>
            <a:r>
              <a:rPr lang="en-US" sz="4000" dirty="0"/>
              <a:t>Public Entity By the Numbers</a:t>
            </a:r>
          </a:p>
        </p:txBody>
      </p:sp>
      <p:pic>
        <p:nvPicPr>
          <p:cNvPr id="25" name="Picture 24">
            <a:extLst>
              <a:ext uri="{FF2B5EF4-FFF2-40B4-BE49-F238E27FC236}">
                <a16:creationId xmlns:a16="http://schemas.microsoft.com/office/drawing/2014/main" id="{BA5F49E5-2F92-8155-FF76-651F36BA6B39}"/>
              </a:ext>
            </a:extLst>
          </p:cNvPr>
          <p:cNvPicPr>
            <a:picLocks noChangeAspect="1"/>
          </p:cNvPicPr>
          <p:nvPr/>
        </p:nvPicPr>
        <p:blipFill>
          <a:blip r:embed="rId3"/>
          <a:stretch>
            <a:fillRect/>
          </a:stretch>
        </p:blipFill>
        <p:spPr>
          <a:xfrm>
            <a:off x="0" y="1515923"/>
            <a:ext cx="9144000" cy="3826153"/>
          </a:xfrm>
          <a:prstGeom prst="rect">
            <a:avLst/>
          </a:prstGeom>
        </p:spPr>
      </p:pic>
    </p:spTree>
    <p:extLst>
      <p:ext uri="{BB962C8B-B14F-4D97-AF65-F5344CB8AC3E}">
        <p14:creationId xmlns:p14="http://schemas.microsoft.com/office/powerpoint/2010/main" val="109656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a:bodyPr>
          <a:lstStyle/>
          <a:p>
            <a:r>
              <a:rPr lang="en-US" sz="4000" dirty="0"/>
              <a:t>Cyber Key Controls</a:t>
            </a:r>
          </a:p>
        </p:txBody>
      </p:sp>
      <p:sp>
        <p:nvSpPr>
          <p:cNvPr id="4" name="Subtitle 7">
            <a:extLst>
              <a:ext uri="{FF2B5EF4-FFF2-40B4-BE49-F238E27FC236}">
                <a16:creationId xmlns:a16="http://schemas.microsoft.com/office/drawing/2014/main" id="{C870DF72-326E-000F-276B-C908B8CC11FE}"/>
              </a:ext>
            </a:extLst>
          </p:cNvPr>
          <p:cNvSpPr txBox="1">
            <a:spLocks/>
          </p:cNvSpPr>
          <p:nvPr/>
        </p:nvSpPr>
        <p:spPr>
          <a:xfrm>
            <a:off x="628650" y="1140718"/>
            <a:ext cx="8017002" cy="3017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350" dirty="0"/>
              <a:t>Marketplace Minimum Expectations</a:t>
            </a:r>
          </a:p>
        </p:txBody>
      </p:sp>
      <p:grpSp>
        <p:nvGrpSpPr>
          <p:cNvPr id="5" name="Group 4">
            <a:extLst>
              <a:ext uri="{FF2B5EF4-FFF2-40B4-BE49-F238E27FC236}">
                <a16:creationId xmlns:a16="http://schemas.microsoft.com/office/drawing/2014/main" id="{55A59EC0-A4F7-0355-403B-FCD5A88BCE1A}"/>
              </a:ext>
            </a:extLst>
          </p:cNvPr>
          <p:cNvGrpSpPr/>
          <p:nvPr/>
        </p:nvGrpSpPr>
        <p:grpSpPr>
          <a:xfrm>
            <a:off x="2327177" y="2160809"/>
            <a:ext cx="1611630" cy="1162503"/>
            <a:chOff x="6486663" y="3692731"/>
            <a:chExt cx="4297680" cy="3100007"/>
          </a:xfrm>
        </p:grpSpPr>
        <p:sp>
          <p:nvSpPr>
            <p:cNvPr id="6" name="Rectangle 5">
              <a:extLst>
                <a:ext uri="{FF2B5EF4-FFF2-40B4-BE49-F238E27FC236}">
                  <a16:creationId xmlns:a16="http://schemas.microsoft.com/office/drawing/2014/main" id="{59BA8138-AD2E-083D-B965-E0CBC8686943}"/>
                </a:ext>
              </a:extLst>
            </p:cNvPr>
            <p:cNvSpPr/>
            <p:nvPr/>
          </p:nvSpPr>
          <p:spPr>
            <a:xfrm>
              <a:off x="6486663" y="5807853"/>
              <a:ext cx="4297680" cy="98488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Vulnerability Scanning &amp; Patch Management</a:t>
              </a:r>
            </a:p>
          </p:txBody>
        </p:sp>
        <p:grpSp>
          <p:nvGrpSpPr>
            <p:cNvPr id="7" name="Group 6">
              <a:extLst>
                <a:ext uri="{FF2B5EF4-FFF2-40B4-BE49-F238E27FC236}">
                  <a16:creationId xmlns:a16="http://schemas.microsoft.com/office/drawing/2014/main" id="{24F85F12-8568-6246-8E4B-C8782D3B0635}"/>
                </a:ext>
              </a:extLst>
            </p:cNvPr>
            <p:cNvGrpSpPr/>
            <p:nvPr/>
          </p:nvGrpSpPr>
          <p:grpSpPr>
            <a:xfrm>
              <a:off x="7734496" y="3692731"/>
              <a:ext cx="1802014" cy="1802014"/>
              <a:chOff x="6907985" y="11628307"/>
              <a:chExt cx="2836090" cy="2836090"/>
            </a:xfrm>
          </p:grpSpPr>
          <p:sp>
            <p:nvSpPr>
              <p:cNvPr id="8" name="Oval 7">
                <a:extLst>
                  <a:ext uri="{FF2B5EF4-FFF2-40B4-BE49-F238E27FC236}">
                    <a16:creationId xmlns:a16="http://schemas.microsoft.com/office/drawing/2014/main" id="{FFC8FC02-D0B2-49F5-6B6B-137DB463EADA}"/>
                  </a:ext>
                </a:extLst>
              </p:cNvPr>
              <p:cNvSpPr/>
              <p:nvPr/>
            </p:nvSpPr>
            <p:spPr>
              <a:xfrm>
                <a:off x="6907985" y="11628307"/>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9" name="Group 8">
                <a:extLst>
                  <a:ext uri="{FF2B5EF4-FFF2-40B4-BE49-F238E27FC236}">
                    <a16:creationId xmlns:a16="http://schemas.microsoft.com/office/drawing/2014/main" id="{83566D92-4BA1-049E-4073-C0FB6AAD8CEC}"/>
                  </a:ext>
                </a:extLst>
              </p:cNvPr>
              <p:cNvGrpSpPr/>
              <p:nvPr/>
            </p:nvGrpSpPr>
            <p:grpSpPr>
              <a:xfrm>
                <a:off x="7523326" y="12241802"/>
                <a:ext cx="1605408" cy="1609101"/>
                <a:chOff x="4104009" y="1298539"/>
                <a:chExt cx="768570" cy="770338"/>
              </a:xfrm>
              <a:solidFill>
                <a:srgbClr val="007585"/>
              </a:solidFill>
            </p:grpSpPr>
            <p:sp>
              <p:nvSpPr>
                <p:cNvPr id="10" name="Freeform: Shape 9">
                  <a:extLst>
                    <a:ext uri="{FF2B5EF4-FFF2-40B4-BE49-F238E27FC236}">
                      <a16:creationId xmlns:a16="http://schemas.microsoft.com/office/drawing/2014/main" id="{A3FCE5B1-654D-B7EA-5040-C250B3F6993B}"/>
                    </a:ext>
                  </a:extLst>
                </p:cNvPr>
                <p:cNvSpPr/>
                <p:nvPr/>
              </p:nvSpPr>
              <p:spPr>
                <a:xfrm>
                  <a:off x="4104009" y="1298539"/>
                  <a:ext cx="768570" cy="770338"/>
                </a:xfrm>
                <a:custGeom>
                  <a:avLst/>
                  <a:gdLst>
                    <a:gd name="connsiteX0" fmla="*/ 716501 w 768570"/>
                    <a:gd name="connsiteY0" fmla="*/ 52103 h 770338"/>
                    <a:gd name="connsiteX1" fmla="*/ 466976 w 768570"/>
                    <a:gd name="connsiteY1" fmla="*/ 51773 h 770338"/>
                    <a:gd name="connsiteX2" fmla="*/ 466647 w 768570"/>
                    <a:gd name="connsiteY2" fmla="*/ 52103 h 770338"/>
                    <a:gd name="connsiteX3" fmla="*/ 51164 w 768570"/>
                    <a:gd name="connsiteY3" fmla="*/ 468996 h 770338"/>
                    <a:gd name="connsiteX4" fmla="*/ 51164 w 768570"/>
                    <a:gd name="connsiteY4" fmla="*/ 718850 h 770338"/>
                    <a:gd name="connsiteX5" fmla="*/ 176326 w 768570"/>
                    <a:gd name="connsiteY5" fmla="*/ 770609 h 770338"/>
                    <a:gd name="connsiteX6" fmla="*/ 176326 w 768570"/>
                    <a:gd name="connsiteY6" fmla="*/ 770609 h 770338"/>
                    <a:gd name="connsiteX7" fmla="*/ 301018 w 768570"/>
                    <a:gd name="connsiteY7" fmla="*/ 718850 h 770338"/>
                    <a:gd name="connsiteX8" fmla="*/ 508995 w 768570"/>
                    <a:gd name="connsiteY8" fmla="*/ 511344 h 770338"/>
                    <a:gd name="connsiteX9" fmla="*/ 508995 w 768570"/>
                    <a:gd name="connsiteY9" fmla="*/ 477937 h 770338"/>
                    <a:gd name="connsiteX10" fmla="*/ 309018 w 768570"/>
                    <a:gd name="connsiteY10" fmla="*/ 276548 h 770338"/>
                    <a:gd name="connsiteX11" fmla="*/ 500055 w 768570"/>
                    <a:gd name="connsiteY11" fmla="*/ 85511 h 770338"/>
                    <a:gd name="connsiteX12" fmla="*/ 683046 w 768570"/>
                    <a:gd name="connsiteY12" fmla="*/ 84992 h 770338"/>
                    <a:gd name="connsiteX13" fmla="*/ 683563 w 768570"/>
                    <a:gd name="connsiteY13" fmla="*/ 85511 h 770338"/>
                    <a:gd name="connsiteX14" fmla="*/ 721207 w 768570"/>
                    <a:gd name="connsiteY14" fmla="*/ 176794 h 770338"/>
                    <a:gd name="connsiteX15" fmla="*/ 683563 w 768570"/>
                    <a:gd name="connsiteY15" fmla="*/ 268548 h 770338"/>
                    <a:gd name="connsiteX16" fmla="*/ 532522 w 768570"/>
                    <a:gd name="connsiteY16" fmla="*/ 421943 h 770338"/>
                    <a:gd name="connsiteX17" fmla="*/ 565929 w 768570"/>
                    <a:gd name="connsiteY17" fmla="*/ 454881 h 770338"/>
                    <a:gd name="connsiteX18" fmla="*/ 716501 w 768570"/>
                    <a:gd name="connsiteY18" fmla="*/ 304309 h 770338"/>
                    <a:gd name="connsiteX19" fmla="*/ 768260 w 768570"/>
                    <a:gd name="connsiteY19" fmla="*/ 179147 h 770338"/>
                    <a:gd name="connsiteX20" fmla="*/ 716501 w 768570"/>
                    <a:gd name="connsiteY20" fmla="*/ 52103 h 770338"/>
                    <a:gd name="connsiteX21" fmla="*/ 267610 w 768570"/>
                    <a:gd name="connsiteY21" fmla="*/ 684031 h 770338"/>
                    <a:gd name="connsiteX22" fmla="*/ 176326 w 768570"/>
                    <a:gd name="connsiteY22" fmla="*/ 722144 h 770338"/>
                    <a:gd name="connsiteX23" fmla="*/ 84573 w 768570"/>
                    <a:gd name="connsiteY23" fmla="*/ 684031 h 770338"/>
                    <a:gd name="connsiteX24" fmla="*/ 83866 w 768570"/>
                    <a:gd name="connsiteY24" fmla="*/ 501699 h 770338"/>
                    <a:gd name="connsiteX25" fmla="*/ 84573 w 768570"/>
                    <a:gd name="connsiteY25" fmla="*/ 500992 h 770338"/>
                    <a:gd name="connsiteX26" fmla="*/ 275610 w 768570"/>
                    <a:gd name="connsiteY26" fmla="*/ 309955 h 770338"/>
                    <a:gd name="connsiteX27" fmla="*/ 459118 w 768570"/>
                    <a:gd name="connsiteY27" fmla="*/ 492994 h 77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68570" h="770338">
                      <a:moveTo>
                        <a:pt x="716501" y="52103"/>
                      </a:moveTo>
                      <a:cubicBezTo>
                        <a:pt x="647661" y="-16878"/>
                        <a:pt x="535956" y="-17020"/>
                        <a:pt x="466976" y="51773"/>
                      </a:cubicBezTo>
                      <a:cubicBezTo>
                        <a:pt x="466835" y="51913"/>
                        <a:pt x="466740" y="52008"/>
                        <a:pt x="466647" y="52103"/>
                      </a:cubicBezTo>
                      <a:lnTo>
                        <a:pt x="51164" y="468996"/>
                      </a:lnTo>
                      <a:cubicBezTo>
                        <a:pt x="-17439" y="538165"/>
                        <a:pt x="-17439" y="649682"/>
                        <a:pt x="51164" y="718850"/>
                      </a:cubicBezTo>
                      <a:cubicBezTo>
                        <a:pt x="84290" y="752165"/>
                        <a:pt x="129368" y="770798"/>
                        <a:pt x="176326" y="770609"/>
                      </a:cubicBezTo>
                      <a:lnTo>
                        <a:pt x="176326" y="770609"/>
                      </a:lnTo>
                      <a:cubicBezTo>
                        <a:pt x="223144" y="770703"/>
                        <a:pt x="268034" y="752070"/>
                        <a:pt x="301018" y="718850"/>
                      </a:cubicBezTo>
                      <a:lnTo>
                        <a:pt x="508995" y="511344"/>
                      </a:lnTo>
                      <a:cubicBezTo>
                        <a:pt x="518028" y="502028"/>
                        <a:pt x="518028" y="487253"/>
                        <a:pt x="508995" y="477937"/>
                      </a:cubicBezTo>
                      <a:lnTo>
                        <a:pt x="309018" y="276548"/>
                      </a:lnTo>
                      <a:lnTo>
                        <a:pt x="500055" y="85511"/>
                      </a:lnTo>
                      <a:cubicBezTo>
                        <a:pt x="550450" y="34834"/>
                        <a:pt x="632370" y="34599"/>
                        <a:pt x="683046" y="84992"/>
                      </a:cubicBezTo>
                      <a:cubicBezTo>
                        <a:pt x="683234" y="85180"/>
                        <a:pt x="683375" y="85322"/>
                        <a:pt x="683563" y="85511"/>
                      </a:cubicBezTo>
                      <a:cubicBezTo>
                        <a:pt x="707796" y="109696"/>
                        <a:pt x="721395" y="142540"/>
                        <a:pt x="721207" y="176794"/>
                      </a:cubicBezTo>
                      <a:cubicBezTo>
                        <a:pt x="721442" y="211190"/>
                        <a:pt x="707890" y="244221"/>
                        <a:pt x="683563" y="268548"/>
                      </a:cubicBezTo>
                      <a:lnTo>
                        <a:pt x="532522" y="421943"/>
                      </a:lnTo>
                      <a:lnTo>
                        <a:pt x="565929" y="454881"/>
                      </a:lnTo>
                      <a:lnTo>
                        <a:pt x="716501" y="304309"/>
                      </a:lnTo>
                      <a:cubicBezTo>
                        <a:pt x="749815" y="271183"/>
                        <a:pt x="768448" y="226107"/>
                        <a:pt x="768260" y="179147"/>
                      </a:cubicBezTo>
                      <a:cubicBezTo>
                        <a:pt x="769013" y="131529"/>
                        <a:pt x="750332" y="85651"/>
                        <a:pt x="716501" y="52103"/>
                      </a:cubicBezTo>
                      <a:close/>
                      <a:moveTo>
                        <a:pt x="267610" y="684031"/>
                      </a:moveTo>
                      <a:cubicBezTo>
                        <a:pt x="243472" y="708404"/>
                        <a:pt x="210628" y="722144"/>
                        <a:pt x="176326" y="722144"/>
                      </a:cubicBezTo>
                      <a:cubicBezTo>
                        <a:pt x="141883" y="722191"/>
                        <a:pt x="108852" y="708498"/>
                        <a:pt x="84573" y="684031"/>
                      </a:cubicBezTo>
                      <a:cubicBezTo>
                        <a:pt x="34037" y="633872"/>
                        <a:pt x="33707" y="552235"/>
                        <a:pt x="83866" y="501699"/>
                      </a:cubicBezTo>
                      <a:cubicBezTo>
                        <a:pt x="84102" y="501463"/>
                        <a:pt x="84337" y="501228"/>
                        <a:pt x="84573" y="500992"/>
                      </a:cubicBezTo>
                      <a:lnTo>
                        <a:pt x="275610" y="309955"/>
                      </a:lnTo>
                      <a:lnTo>
                        <a:pt x="459118" y="492994"/>
                      </a:ln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1" name="Freeform: Shape 10">
                  <a:extLst>
                    <a:ext uri="{FF2B5EF4-FFF2-40B4-BE49-F238E27FC236}">
                      <a16:creationId xmlns:a16="http://schemas.microsoft.com/office/drawing/2014/main" id="{6E0E8E86-76FD-A557-DCE5-9EEB18661E78}"/>
                    </a:ext>
                  </a:extLst>
                </p:cNvPr>
                <p:cNvSpPr/>
                <p:nvPr/>
              </p:nvSpPr>
              <p:spPr>
                <a:xfrm>
                  <a:off x="4447664" y="1777614"/>
                  <a:ext cx="47053" cy="47053"/>
                </a:xfrm>
                <a:custGeom>
                  <a:avLst/>
                  <a:gdLst>
                    <a:gd name="connsiteX0" fmla="*/ 23238 w 47053"/>
                    <a:gd name="connsiteY0" fmla="*/ 47326 h 47053"/>
                    <a:gd name="connsiteX1" fmla="*/ 46765 w 47053"/>
                    <a:gd name="connsiteY1" fmla="*/ 23800 h 47053"/>
                    <a:gd name="connsiteX2" fmla="*/ 23238 w 47053"/>
                    <a:gd name="connsiteY2" fmla="*/ 273 h 47053"/>
                    <a:gd name="connsiteX3" fmla="*/ 23238 w 47053"/>
                    <a:gd name="connsiteY3" fmla="*/ 273 h 47053"/>
                    <a:gd name="connsiteX4" fmla="*/ -288 w 47053"/>
                    <a:gd name="connsiteY4" fmla="*/ 23800 h 47053"/>
                    <a:gd name="connsiteX5" fmla="*/ 23238 w 47053"/>
                    <a:gd name="connsiteY5" fmla="*/ 47326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053" h="47053">
                      <a:moveTo>
                        <a:pt x="23238" y="47326"/>
                      </a:moveTo>
                      <a:cubicBezTo>
                        <a:pt x="36225" y="47326"/>
                        <a:pt x="46765" y="36786"/>
                        <a:pt x="46765" y="23800"/>
                      </a:cubicBezTo>
                      <a:cubicBezTo>
                        <a:pt x="46765" y="10813"/>
                        <a:pt x="36225" y="273"/>
                        <a:pt x="23238" y="273"/>
                      </a:cubicBezTo>
                      <a:lnTo>
                        <a:pt x="23238" y="273"/>
                      </a:lnTo>
                      <a:cubicBezTo>
                        <a:pt x="10252" y="273"/>
                        <a:pt x="-288" y="10813"/>
                        <a:pt x="-288" y="23800"/>
                      </a:cubicBezTo>
                      <a:cubicBezTo>
                        <a:pt x="-288" y="36786"/>
                        <a:pt x="10252" y="47326"/>
                        <a:pt x="23238" y="47326"/>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2" name="Freeform: Shape 11">
                  <a:extLst>
                    <a:ext uri="{FF2B5EF4-FFF2-40B4-BE49-F238E27FC236}">
                      <a16:creationId xmlns:a16="http://schemas.microsoft.com/office/drawing/2014/main" id="{BD490DE3-0581-B97A-02A8-D17D711177D3}"/>
                    </a:ext>
                  </a:extLst>
                </p:cNvPr>
                <p:cNvSpPr/>
                <p:nvPr/>
              </p:nvSpPr>
              <p:spPr>
                <a:xfrm>
                  <a:off x="4366261" y="1805841"/>
                  <a:ext cx="47053" cy="47059"/>
                </a:xfrm>
                <a:custGeom>
                  <a:avLst/>
                  <a:gdLst>
                    <a:gd name="connsiteX0" fmla="*/ -288 w 47053"/>
                    <a:gd name="connsiteY0" fmla="*/ 23805 h 47059"/>
                    <a:gd name="connsiteX1" fmla="*/ 23238 w 47053"/>
                    <a:gd name="connsiteY1" fmla="*/ 47332 h 47059"/>
                    <a:gd name="connsiteX2" fmla="*/ 46765 w 47053"/>
                    <a:gd name="connsiteY2" fmla="*/ 23805 h 47059"/>
                    <a:gd name="connsiteX3" fmla="*/ 23238 w 47053"/>
                    <a:gd name="connsiteY3" fmla="*/ 279 h 47059"/>
                    <a:gd name="connsiteX4" fmla="*/ 23238 w 47053"/>
                    <a:gd name="connsiteY4" fmla="*/ 279 h 47059"/>
                    <a:gd name="connsiteX5" fmla="*/ -288 w 47053"/>
                    <a:gd name="connsiteY5" fmla="*/ 22863 h 47059"/>
                    <a:gd name="connsiteX6" fmla="*/ -288 w 47053"/>
                    <a:gd name="connsiteY6" fmla="*/ 23805 h 47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053" h="47059">
                      <a:moveTo>
                        <a:pt x="-288" y="23805"/>
                      </a:moveTo>
                      <a:cubicBezTo>
                        <a:pt x="-53" y="36697"/>
                        <a:pt x="10346" y="47097"/>
                        <a:pt x="23238" y="47332"/>
                      </a:cubicBezTo>
                      <a:cubicBezTo>
                        <a:pt x="36225" y="47332"/>
                        <a:pt x="46765" y="36792"/>
                        <a:pt x="46765" y="23805"/>
                      </a:cubicBezTo>
                      <a:cubicBezTo>
                        <a:pt x="46765" y="10818"/>
                        <a:pt x="36225" y="279"/>
                        <a:pt x="23238" y="279"/>
                      </a:cubicBezTo>
                      <a:lnTo>
                        <a:pt x="23238" y="279"/>
                      </a:lnTo>
                      <a:cubicBezTo>
                        <a:pt x="10487" y="-4"/>
                        <a:pt x="-6" y="10112"/>
                        <a:pt x="-288" y="22863"/>
                      </a:cubicBezTo>
                      <a:cubicBezTo>
                        <a:pt x="-288" y="23194"/>
                        <a:pt x="-288" y="23475"/>
                        <a:pt x="-288" y="23805"/>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3" name="Freeform: Shape 12">
                  <a:extLst>
                    <a:ext uri="{FF2B5EF4-FFF2-40B4-BE49-F238E27FC236}">
                      <a16:creationId xmlns:a16="http://schemas.microsoft.com/office/drawing/2014/main" id="{AC3BB2CA-D1F1-7790-377F-FBADA6555028}"/>
                    </a:ext>
                  </a:extLst>
                </p:cNvPr>
                <p:cNvSpPr/>
                <p:nvPr/>
              </p:nvSpPr>
              <p:spPr>
                <a:xfrm>
                  <a:off x="4343205" y="1883485"/>
                  <a:ext cx="47053" cy="47053"/>
                </a:xfrm>
                <a:custGeom>
                  <a:avLst/>
                  <a:gdLst>
                    <a:gd name="connsiteX0" fmla="*/ 22767 w 47053"/>
                    <a:gd name="connsiteY0" fmla="*/ 273 h 47053"/>
                    <a:gd name="connsiteX1" fmla="*/ 22767 w 47053"/>
                    <a:gd name="connsiteY1" fmla="*/ 273 h 47053"/>
                    <a:gd name="connsiteX2" fmla="*/ -288 w 47053"/>
                    <a:gd name="connsiteY2" fmla="*/ 23329 h 47053"/>
                    <a:gd name="connsiteX3" fmla="*/ -288 w 47053"/>
                    <a:gd name="connsiteY3" fmla="*/ 23800 h 47053"/>
                    <a:gd name="connsiteX4" fmla="*/ 23238 w 47053"/>
                    <a:gd name="connsiteY4" fmla="*/ 47326 h 47053"/>
                    <a:gd name="connsiteX5" fmla="*/ 46765 w 47053"/>
                    <a:gd name="connsiteY5" fmla="*/ 23800 h 47053"/>
                    <a:gd name="connsiteX6" fmla="*/ 23238 w 47053"/>
                    <a:gd name="connsiteY6" fmla="*/ 273 h 47053"/>
                    <a:gd name="connsiteX7" fmla="*/ 22767 w 47053"/>
                    <a:gd name="connsiteY7" fmla="*/ 273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053" h="47053">
                      <a:moveTo>
                        <a:pt x="22767" y="273"/>
                      </a:moveTo>
                      <a:lnTo>
                        <a:pt x="22767" y="273"/>
                      </a:lnTo>
                      <a:cubicBezTo>
                        <a:pt x="10016" y="273"/>
                        <a:pt x="-288" y="10577"/>
                        <a:pt x="-288" y="23329"/>
                      </a:cubicBezTo>
                      <a:cubicBezTo>
                        <a:pt x="-288" y="23471"/>
                        <a:pt x="-288" y="23659"/>
                        <a:pt x="-288" y="23800"/>
                      </a:cubicBezTo>
                      <a:cubicBezTo>
                        <a:pt x="-288" y="36786"/>
                        <a:pt x="10252" y="47326"/>
                        <a:pt x="23238" y="47326"/>
                      </a:cubicBezTo>
                      <a:cubicBezTo>
                        <a:pt x="36225" y="47326"/>
                        <a:pt x="46765" y="36786"/>
                        <a:pt x="46765" y="23800"/>
                      </a:cubicBezTo>
                      <a:cubicBezTo>
                        <a:pt x="46765" y="10813"/>
                        <a:pt x="36225" y="273"/>
                        <a:pt x="23238" y="273"/>
                      </a:cubicBezTo>
                      <a:cubicBezTo>
                        <a:pt x="23096" y="273"/>
                        <a:pt x="22908" y="273"/>
                        <a:pt x="22767" y="273"/>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4" name="Freeform: Shape 13">
                  <a:extLst>
                    <a:ext uri="{FF2B5EF4-FFF2-40B4-BE49-F238E27FC236}">
                      <a16:creationId xmlns:a16="http://schemas.microsoft.com/office/drawing/2014/main" id="{4F8B7D42-7421-2864-BF76-3F11C378B070}"/>
                    </a:ext>
                  </a:extLst>
                </p:cNvPr>
                <p:cNvSpPr/>
                <p:nvPr/>
              </p:nvSpPr>
              <p:spPr>
                <a:xfrm>
                  <a:off x="4258979" y="1913598"/>
                  <a:ext cx="47524" cy="47053"/>
                </a:xfrm>
                <a:custGeom>
                  <a:avLst/>
                  <a:gdLst>
                    <a:gd name="connsiteX0" fmla="*/ 23238 w 47524"/>
                    <a:gd name="connsiteY0" fmla="*/ 273 h 47053"/>
                    <a:gd name="connsiteX1" fmla="*/ 23238 w 47524"/>
                    <a:gd name="connsiteY1" fmla="*/ 273 h 47053"/>
                    <a:gd name="connsiteX2" fmla="*/ -288 w 47524"/>
                    <a:gd name="connsiteY2" fmla="*/ 23800 h 47053"/>
                    <a:gd name="connsiteX3" fmla="*/ 23709 w 47524"/>
                    <a:gd name="connsiteY3" fmla="*/ 47326 h 47053"/>
                    <a:gd name="connsiteX4" fmla="*/ 47236 w 47524"/>
                    <a:gd name="connsiteY4" fmla="*/ 23800 h 47053"/>
                    <a:gd name="connsiteX5" fmla="*/ 23709 w 47524"/>
                    <a:gd name="connsiteY5" fmla="*/ 273 h 47053"/>
                    <a:gd name="connsiteX6" fmla="*/ 23238 w 47524"/>
                    <a:gd name="connsiteY6" fmla="*/ 273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24" h="47053">
                      <a:moveTo>
                        <a:pt x="23238" y="273"/>
                      </a:moveTo>
                      <a:lnTo>
                        <a:pt x="23238" y="273"/>
                      </a:lnTo>
                      <a:cubicBezTo>
                        <a:pt x="10252" y="273"/>
                        <a:pt x="-288" y="10814"/>
                        <a:pt x="-288" y="23800"/>
                      </a:cubicBezTo>
                      <a:cubicBezTo>
                        <a:pt x="-53" y="36881"/>
                        <a:pt x="10628" y="47326"/>
                        <a:pt x="23709" y="47326"/>
                      </a:cubicBezTo>
                      <a:cubicBezTo>
                        <a:pt x="36601" y="47092"/>
                        <a:pt x="47001" y="36693"/>
                        <a:pt x="47236" y="23800"/>
                      </a:cubicBezTo>
                      <a:cubicBezTo>
                        <a:pt x="47236" y="10814"/>
                        <a:pt x="36696" y="273"/>
                        <a:pt x="23709" y="273"/>
                      </a:cubicBezTo>
                      <a:cubicBezTo>
                        <a:pt x="23567" y="273"/>
                        <a:pt x="23379" y="273"/>
                        <a:pt x="23238" y="273"/>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5" name="Freeform: Shape 14">
                  <a:extLst>
                    <a:ext uri="{FF2B5EF4-FFF2-40B4-BE49-F238E27FC236}">
                      <a16:creationId xmlns:a16="http://schemas.microsoft.com/office/drawing/2014/main" id="{409AFD9A-9C58-46A3-42CA-76B37CBFE005}"/>
                    </a:ext>
                  </a:extLst>
                </p:cNvPr>
                <p:cNvSpPr/>
                <p:nvPr/>
              </p:nvSpPr>
              <p:spPr>
                <a:xfrm>
                  <a:off x="4206279" y="1861370"/>
                  <a:ext cx="47053" cy="47053"/>
                </a:xfrm>
                <a:custGeom>
                  <a:avLst/>
                  <a:gdLst>
                    <a:gd name="connsiteX0" fmla="*/ 22767 w 47053"/>
                    <a:gd name="connsiteY0" fmla="*/ 273 h 47053"/>
                    <a:gd name="connsiteX1" fmla="*/ 22767 w 47053"/>
                    <a:gd name="connsiteY1" fmla="*/ 273 h 47053"/>
                    <a:gd name="connsiteX2" fmla="*/ -288 w 47053"/>
                    <a:gd name="connsiteY2" fmla="*/ 23800 h 47053"/>
                    <a:gd name="connsiteX3" fmla="*/ 23238 w 47053"/>
                    <a:gd name="connsiteY3" fmla="*/ 47326 h 47053"/>
                    <a:gd name="connsiteX4" fmla="*/ 46765 w 47053"/>
                    <a:gd name="connsiteY4" fmla="*/ 23800 h 47053"/>
                    <a:gd name="connsiteX5" fmla="*/ 23238 w 47053"/>
                    <a:gd name="connsiteY5" fmla="*/ 273 h 47053"/>
                    <a:gd name="connsiteX6" fmla="*/ 22767 w 47053"/>
                    <a:gd name="connsiteY6" fmla="*/ 273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053" h="47053">
                      <a:moveTo>
                        <a:pt x="22767" y="273"/>
                      </a:moveTo>
                      <a:lnTo>
                        <a:pt x="22767" y="273"/>
                      </a:lnTo>
                      <a:cubicBezTo>
                        <a:pt x="9969" y="508"/>
                        <a:pt x="-288" y="11001"/>
                        <a:pt x="-288" y="23800"/>
                      </a:cubicBezTo>
                      <a:cubicBezTo>
                        <a:pt x="-288" y="36786"/>
                        <a:pt x="10252" y="47326"/>
                        <a:pt x="23238" y="47326"/>
                      </a:cubicBezTo>
                      <a:cubicBezTo>
                        <a:pt x="36225" y="47326"/>
                        <a:pt x="46765" y="36786"/>
                        <a:pt x="46765" y="23800"/>
                      </a:cubicBezTo>
                      <a:cubicBezTo>
                        <a:pt x="46765" y="10813"/>
                        <a:pt x="36225" y="273"/>
                        <a:pt x="23238" y="273"/>
                      </a:cubicBezTo>
                      <a:cubicBezTo>
                        <a:pt x="23096" y="273"/>
                        <a:pt x="22908" y="273"/>
                        <a:pt x="22767" y="273"/>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6" name="Freeform: Shape 15">
                  <a:extLst>
                    <a:ext uri="{FF2B5EF4-FFF2-40B4-BE49-F238E27FC236}">
                      <a16:creationId xmlns:a16="http://schemas.microsoft.com/office/drawing/2014/main" id="{2CFB4070-00F0-F4D0-3655-19CC17A859AE}"/>
                    </a:ext>
                  </a:extLst>
                </p:cNvPr>
                <p:cNvSpPr/>
                <p:nvPr/>
              </p:nvSpPr>
              <p:spPr>
                <a:xfrm>
                  <a:off x="4289093" y="1830314"/>
                  <a:ext cx="47524" cy="47053"/>
                </a:xfrm>
                <a:custGeom>
                  <a:avLst/>
                  <a:gdLst>
                    <a:gd name="connsiteX0" fmla="*/ 23238 w 47524"/>
                    <a:gd name="connsiteY0" fmla="*/ 273 h 47053"/>
                    <a:gd name="connsiteX1" fmla="*/ 23238 w 47524"/>
                    <a:gd name="connsiteY1" fmla="*/ 273 h 47053"/>
                    <a:gd name="connsiteX2" fmla="*/ -288 w 47524"/>
                    <a:gd name="connsiteY2" fmla="*/ 23800 h 47053"/>
                    <a:gd name="connsiteX3" fmla="*/ 23238 w 47524"/>
                    <a:gd name="connsiteY3" fmla="*/ 47326 h 47053"/>
                    <a:gd name="connsiteX4" fmla="*/ 23709 w 47524"/>
                    <a:gd name="connsiteY4" fmla="*/ 47326 h 47053"/>
                    <a:gd name="connsiteX5" fmla="*/ 47236 w 47524"/>
                    <a:gd name="connsiteY5" fmla="*/ 23800 h 47053"/>
                    <a:gd name="connsiteX6" fmla="*/ 23238 w 47524"/>
                    <a:gd name="connsiteY6" fmla="*/ 273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24" h="47053">
                      <a:moveTo>
                        <a:pt x="23238" y="273"/>
                      </a:moveTo>
                      <a:lnTo>
                        <a:pt x="23238" y="273"/>
                      </a:lnTo>
                      <a:cubicBezTo>
                        <a:pt x="10253" y="273"/>
                        <a:pt x="-288" y="10813"/>
                        <a:pt x="-288" y="23800"/>
                      </a:cubicBezTo>
                      <a:cubicBezTo>
                        <a:pt x="-288" y="36786"/>
                        <a:pt x="10253" y="47326"/>
                        <a:pt x="23238" y="47326"/>
                      </a:cubicBezTo>
                      <a:cubicBezTo>
                        <a:pt x="23381" y="47326"/>
                        <a:pt x="23569" y="47326"/>
                        <a:pt x="23709" y="47326"/>
                      </a:cubicBezTo>
                      <a:cubicBezTo>
                        <a:pt x="36696" y="47326"/>
                        <a:pt x="47236" y="36786"/>
                        <a:pt x="47236" y="23800"/>
                      </a:cubicBezTo>
                      <a:cubicBezTo>
                        <a:pt x="47001" y="10719"/>
                        <a:pt x="36320" y="273"/>
                        <a:pt x="23238" y="273"/>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7" name="Freeform: Shape 16">
                  <a:extLst>
                    <a:ext uri="{FF2B5EF4-FFF2-40B4-BE49-F238E27FC236}">
                      <a16:creationId xmlns:a16="http://schemas.microsoft.com/office/drawing/2014/main" id="{DCDAB3DA-A87A-02D2-CFAC-563E480D8426}"/>
                    </a:ext>
                  </a:extLst>
                </p:cNvPr>
                <p:cNvSpPr/>
                <p:nvPr/>
              </p:nvSpPr>
              <p:spPr>
                <a:xfrm>
                  <a:off x="4236393" y="1777614"/>
                  <a:ext cx="46583" cy="47053"/>
                </a:xfrm>
                <a:custGeom>
                  <a:avLst/>
                  <a:gdLst>
                    <a:gd name="connsiteX0" fmla="*/ 22769 w 46583"/>
                    <a:gd name="connsiteY0" fmla="*/ 47326 h 47053"/>
                    <a:gd name="connsiteX1" fmla="*/ 46296 w 46583"/>
                    <a:gd name="connsiteY1" fmla="*/ 23800 h 47053"/>
                    <a:gd name="connsiteX2" fmla="*/ 22769 w 46583"/>
                    <a:gd name="connsiteY2" fmla="*/ 273 h 47053"/>
                    <a:gd name="connsiteX3" fmla="*/ 22769 w 46583"/>
                    <a:gd name="connsiteY3" fmla="*/ 273 h 47053"/>
                    <a:gd name="connsiteX4" fmla="*/ -288 w 46583"/>
                    <a:gd name="connsiteY4" fmla="*/ 23329 h 47053"/>
                    <a:gd name="connsiteX5" fmla="*/ -288 w 46583"/>
                    <a:gd name="connsiteY5" fmla="*/ 23800 h 47053"/>
                    <a:gd name="connsiteX6" fmla="*/ 22769 w 46583"/>
                    <a:gd name="connsiteY6" fmla="*/ 47326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3" h="47053">
                      <a:moveTo>
                        <a:pt x="22769" y="47326"/>
                      </a:moveTo>
                      <a:cubicBezTo>
                        <a:pt x="35756" y="47326"/>
                        <a:pt x="46296" y="36786"/>
                        <a:pt x="46296" y="23800"/>
                      </a:cubicBezTo>
                      <a:cubicBezTo>
                        <a:pt x="46296" y="10813"/>
                        <a:pt x="35756" y="273"/>
                        <a:pt x="22769" y="273"/>
                      </a:cubicBezTo>
                      <a:lnTo>
                        <a:pt x="22769" y="273"/>
                      </a:lnTo>
                      <a:cubicBezTo>
                        <a:pt x="10017" y="273"/>
                        <a:pt x="-288" y="10577"/>
                        <a:pt x="-288" y="23329"/>
                      </a:cubicBezTo>
                      <a:cubicBezTo>
                        <a:pt x="-288" y="23471"/>
                        <a:pt x="-288" y="23659"/>
                        <a:pt x="-288" y="23800"/>
                      </a:cubicBezTo>
                      <a:cubicBezTo>
                        <a:pt x="-288" y="36598"/>
                        <a:pt x="9970" y="47091"/>
                        <a:pt x="22769" y="47326"/>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8" name="Freeform: Shape 17">
                  <a:extLst>
                    <a:ext uri="{FF2B5EF4-FFF2-40B4-BE49-F238E27FC236}">
                      <a16:creationId xmlns:a16="http://schemas.microsoft.com/office/drawing/2014/main" id="{809155ED-06DB-4821-A2F8-D09EC13E5289}"/>
                    </a:ext>
                  </a:extLst>
                </p:cNvPr>
                <p:cNvSpPr/>
                <p:nvPr/>
              </p:nvSpPr>
              <p:spPr>
                <a:xfrm>
                  <a:off x="4314032" y="1752676"/>
                  <a:ext cx="47053" cy="47053"/>
                </a:xfrm>
                <a:custGeom>
                  <a:avLst/>
                  <a:gdLst>
                    <a:gd name="connsiteX0" fmla="*/ 46765 w 47053"/>
                    <a:gd name="connsiteY0" fmla="*/ 23800 h 47053"/>
                    <a:gd name="connsiteX1" fmla="*/ 23238 w 47053"/>
                    <a:gd name="connsiteY1" fmla="*/ 273 h 47053"/>
                    <a:gd name="connsiteX2" fmla="*/ 23238 w 47053"/>
                    <a:gd name="connsiteY2" fmla="*/ 273 h 47053"/>
                    <a:gd name="connsiteX3" fmla="*/ -288 w 47053"/>
                    <a:gd name="connsiteY3" fmla="*/ 23800 h 47053"/>
                    <a:gd name="connsiteX4" fmla="*/ 23238 w 47053"/>
                    <a:gd name="connsiteY4" fmla="*/ 47326 h 47053"/>
                    <a:gd name="connsiteX5" fmla="*/ 23708 w 47053"/>
                    <a:gd name="connsiteY5" fmla="*/ 47326 h 47053"/>
                    <a:gd name="connsiteX6" fmla="*/ 46765 w 47053"/>
                    <a:gd name="connsiteY6" fmla="*/ 23800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053" h="47053">
                      <a:moveTo>
                        <a:pt x="46765" y="23800"/>
                      </a:moveTo>
                      <a:cubicBezTo>
                        <a:pt x="46765" y="10813"/>
                        <a:pt x="36224" y="273"/>
                        <a:pt x="23238" y="273"/>
                      </a:cubicBezTo>
                      <a:lnTo>
                        <a:pt x="23238" y="273"/>
                      </a:lnTo>
                      <a:cubicBezTo>
                        <a:pt x="10252" y="273"/>
                        <a:pt x="-288" y="10813"/>
                        <a:pt x="-288" y="23800"/>
                      </a:cubicBezTo>
                      <a:cubicBezTo>
                        <a:pt x="-288" y="36786"/>
                        <a:pt x="10252" y="47326"/>
                        <a:pt x="23238" y="47326"/>
                      </a:cubicBezTo>
                      <a:cubicBezTo>
                        <a:pt x="23379" y="47326"/>
                        <a:pt x="23567" y="47326"/>
                        <a:pt x="23708" y="47326"/>
                      </a:cubicBezTo>
                      <a:cubicBezTo>
                        <a:pt x="36507" y="47091"/>
                        <a:pt x="46765" y="36598"/>
                        <a:pt x="46765" y="23800"/>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9" name="Freeform: Shape 18">
                  <a:extLst>
                    <a:ext uri="{FF2B5EF4-FFF2-40B4-BE49-F238E27FC236}">
                      <a16:creationId xmlns:a16="http://schemas.microsoft.com/office/drawing/2014/main" id="{37A40433-9C47-76B5-501C-41A3714BCDF1}"/>
                    </a:ext>
                  </a:extLst>
                </p:cNvPr>
                <p:cNvSpPr/>
                <p:nvPr/>
              </p:nvSpPr>
              <p:spPr>
                <a:xfrm>
                  <a:off x="4394963" y="1724915"/>
                  <a:ext cx="46583" cy="47053"/>
                </a:xfrm>
                <a:custGeom>
                  <a:avLst/>
                  <a:gdLst>
                    <a:gd name="connsiteX0" fmla="*/ 22769 w 46583"/>
                    <a:gd name="connsiteY0" fmla="*/ 47326 h 47053"/>
                    <a:gd name="connsiteX1" fmla="*/ 46296 w 46583"/>
                    <a:gd name="connsiteY1" fmla="*/ 23800 h 47053"/>
                    <a:gd name="connsiteX2" fmla="*/ 22769 w 46583"/>
                    <a:gd name="connsiteY2" fmla="*/ 273 h 47053"/>
                    <a:gd name="connsiteX3" fmla="*/ 22769 w 46583"/>
                    <a:gd name="connsiteY3" fmla="*/ 273 h 47053"/>
                    <a:gd name="connsiteX4" fmla="*/ -288 w 46583"/>
                    <a:gd name="connsiteY4" fmla="*/ 23329 h 47053"/>
                    <a:gd name="connsiteX5" fmla="*/ -288 w 46583"/>
                    <a:gd name="connsiteY5" fmla="*/ 23800 h 47053"/>
                    <a:gd name="connsiteX6" fmla="*/ 22769 w 46583"/>
                    <a:gd name="connsiteY6" fmla="*/ 47326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3" h="47053">
                      <a:moveTo>
                        <a:pt x="22769" y="47326"/>
                      </a:moveTo>
                      <a:cubicBezTo>
                        <a:pt x="35756" y="47326"/>
                        <a:pt x="46296" y="36786"/>
                        <a:pt x="46296" y="23800"/>
                      </a:cubicBezTo>
                      <a:cubicBezTo>
                        <a:pt x="46296" y="10813"/>
                        <a:pt x="35756" y="273"/>
                        <a:pt x="22769" y="273"/>
                      </a:cubicBezTo>
                      <a:lnTo>
                        <a:pt x="22769" y="273"/>
                      </a:lnTo>
                      <a:cubicBezTo>
                        <a:pt x="10017" y="273"/>
                        <a:pt x="-288" y="10577"/>
                        <a:pt x="-288" y="23329"/>
                      </a:cubicBezTo>
                      <a:cubicBezTo>
                        <a:pt x="-288" y="23469"/>
                        <a:pt x="-288" y="23657"/>
                        <a:pt x="-288" y="23800"/>
                      </a:cubicBezTo>
                      <a:cubicBezTo>
                        <a:pt x="-53" y="36503"/>
                        <a:pt x="10063" y="46808"/>
                        <a:pt x="22769" y="47326"/>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20" name="Freeform: Shape 19">
                  <a:extLst>
                    <a:ext uri="{FF2B5EF4-FFF2-40B4-BE49-F238E27FC236}">
                      <a16:creationId xmlns:a16="http://schemas.microsoft.com/office/drawing/2014/main" id="{C47C4C74-CC24-EAD1-D8D8-7DECFF9A2C0F}"/>
                    </a:ext>
                  </a:extLst>
                </p:cNvPr>
                <p:cNvSpPr/>
                <p:nvPr/>
              </p:nvSpPr>
              <p:spPr>
                <a:xfrm>
                  <a:off x="4342734" y="1673156"/>
                  <a:ext cx="47524" cy="47053"/>
                </a:xfrm>
                <a:custGeom>
                  <a:avLst/>
                  <a:gdLst>
                    <a:gd name="connsiteX0" fmla="*/ 23238 w 47524"/>
                    <a:gd name="connsiteY0" fmla="*/ 273 h 47053"/>
                    <a:gd name="connsiteX1" fmla="*/ -288 w 47524"/>
                    <a:gd name="connsiteY1" fmla="*/ 23800 h 47053"/>
                    <a:gd name="connsiteX2" fmla="*/ 23238 w 47524"/>
                    <a:gd name="connsiteY2" fmla="*/ 47326 h 47053"/>
                    <a:gd name="connsiteX3" fmla="*/ 23709 w 47524"/>
                    <a:gd name="connsiteY3" fmla="*/ 47326 h 47053"/>
                    <a:gd name="connsiteX4" fmla="*/ 47236 w 47524"/>
                    <a:gd name="connsiteY4" fmla="*/ 23800 h 47053"/>
                    <a:gd name="connsiteX5" fmla="*/ 23709 w 47524"/>
                    <a:gd name="connsiteY5" fmla="*/ 273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24" h="47053">
                      <a:moveTo>
                        <a:pt x="23238" y="273"/>
                      </a:moveTo>
                      <a:cubicBezTo>
                        <a:pt x="10252" y="273"/>
                        <a:pt x="-288" y="10813"/>
                        <a:pt x="-288" y="23800"/>
                      </a:cubicBezTo>
                      <a:cubicBezTo>
                        <a:pt x="-288" y="36786"/>
                        <a:pt x="10252" y="47326"/>
                        <a:pt x="23238" y="47326"/>
                      </a:cubicBezTo>
                      <a:cubicBezTo>
                        <a:pt x="23379" y="47326"/>
                        <a:pt x="23567" y="47326"/>
                        <a:pt x="23709" y="47326"/>
                      </a:cubicBezTo>
                      <a:cubicBezTo>
                        <a:pt x="36696" y="47326"/>
                        <a:pt x="47236" y="36786"/>
                        <a:pt x="47236" y="23800"/>
                      </a:cubicBezTo>
                      <a:cubicBezTo>
                        <a:pt x="47236" y="10813"/>
                        <a:pt x="36696" y="273"/>
                        <a:pt x="23709" y="273"/>
                      </a:cubicBezTo>
                      <a:close/>
                    </a:path>
                  </a:pathLst>
                </a:custGeom>
                <a:grpFill/>
                <a:ln w="47038"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21" name="Group 20">
            <a:extLst>
              <a:ext uri="{FF2B5EF4-FFF2-40B4-BE49-F238E27FC236}">
                <a16:creationId xmlns:a16="http://schemas.microsoft.com/office/drawing/2014/main" id="{6893D2F7-E15D-80CB-BD60-60FF725EDD45}"/>
              </a:ext>
            </a:extLst>
          </p:cNvPr>
          <p:cNvGrpSpPr/>
          <p:nvPr/>
        </p:nvGrpSpPr>
        <p:grpSpPr>
          <a:xfrm>
            <a:off x="745841" y="2160809"/>
            <a:ext cx="1611630" cy="1162503"/>
            <a:chOff x="1988114" y="3692731"/>
            <a:chExt cx="4297680" cy="3100007"/>
          </a:xfrm>
        </p:grpSpPr>
        <p:sp>
          <p:nvSpPr>
            <p:cNvPr id="22" name="Rectangle 21">
              <a:extLst>
                <a:ext uri="{FF2B5EF4-FFF2-40B4-BE49-F238E27FC236}">
                  <a16:creationId xmlns:a16="http://schemas.microsoft.com/office/drawing/2014/main" id="{FD85A68F-9146-471E-B026-6CC4114800F6}"/>
                </a:ext>
              </a:extLst>
            </p:cNvPr>
            <p:cNvSpPr/>
            <p:nvPr/>
          </p:nvSpPr>
          <p:spPr>
            <a:xfrm>
              <a:off x="1988114" y="5807853"/>
              <a:ext cx="4297680" cy="98488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Token Based Multi-factor Authentication (MFA)</a:t>
              </a:r>
            </a:p>
          </p:txBody>
        </p:sp>
        <p:grpSp>
          <p:nvGrpSpPr>
            <p:cNvPr id="23" name="Group 22">
              <a:extLst>
                <a:ext uri="{FF2B5EF4-FFF2-40B4-BE49-F238E27FC236}">
                  <a16:creationId xmlns:a16="http://schemas.microsoft.com/office/drawing/2014/main" id="{39393E02-09F8-EB73-5282-5D8143B71401}"/>
                </a:ext>
              </a:extLst>
            </p:cNvPr>
            <p:cNvGrpSpPr/>
            <p:nvPr/>
          </p:nvGrpSpPr>
          <p:grpSpPr>
            <a:xfrm>
              <a:off x="3235947" y="3692731"/>
              <a:ext cx="1802014" cy="1802014"/>
              <a:chOff x="2850335" y="12001500"/>
              <a:chExt cx="2836090" cy="2836090"/>
            </a:xfrm>
          </p:grpSpPr>
          <p:sp>
            <p:nvSpPr>
              <p:cNvPr id="24" name="Oval 23">
                <a:extLst>
                  <a:ext uri="{FF2B5EF4-FFF2-40B4-BE49-F238E27FC236}">
                    <a16:creationId xmlns:a16="http://schemas.microsoft.com/office/drawing/2014/main" id="{3F096EE3-B922-6C57-3AC0-E19CC924A6DD}"/>
                  </a:ext>
                </a:extLst>
              </p:cNvPr>
              <p:cNvSpPr/>
              <p:nvPr/>
            </p:nvSpPr>
            <p:spPr>
              <a:xfrm>
                <a:off x="2850335" y="1200150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25" name="Group 24">
                <a:extLst>
                  <a:ext uri="{FF2B5EF4-FFF2-40B4-BE49-F238E27FC236}">
                    <a16:creationId xmlns:a16="http://schemas.microsoft.com/office/drawing/2014/main" id="{4800FB7F-5CCC-489D-6AF6-645D835D2776}"/>
                  </a:ext>
                </a:extLst>
              </p:cNvPr>
              <p:cNvGrpSpPr/>
              <p:nvPr/>
            </p:nvGrpSpPr>
            <p:grpSpPr>
              <a:xfrm>
                <a:off x="3383310" y="12576248"/>
                <a:ext cx="1770140" cy="1686595"/>
                <a:chOff x="4066678" y="3110793"/>
                <a:chExt cx="847433" cy="807437"/>
              </a:xfrm>
              <a:solidFill>
                <a:srgbClr val="007585"/>
              </a:solidFill>
            </p:grpSpPr>
            <p:sp>
              <p:nvSpPr>
                <p:cNvPr id="26" name="Freeform: Shape 25">
                  <a:extLst>
                    <a:ext uri="{FF2B5EF4-FFF2-40B4-BE49-F238E27FC236}">
                      <a16:creationId xmlns:a16="http://schemas.microsoft.com/office/drawing/2014/main" id="{E92B0640-83D5-51A2-9A95-833B24F37C85}"/>
                    </a:ext>
                  </a:extLst>
                </p:cNvPr>
                <p:cNvSpPr/>
                <p:nvPr/>
              </p:nvSpPr>
              <p:spPr>
                <a:xfrm>
                  <a:off x="4404522" y="3428404"/>
                  <a:ext cx="170334" cy="170333"/>
                </a:xfrm>
                <a:custGeom>
                  <a:avLst/>
                  <a:gdLst>
                    <a:gd name="connsiteX0" fmla="*/ 85197 w 170334"/>
                    <a:gd name="connsiteY0" fmla="*/ -220 h 170333"/>
                    <a:gd name="connsiteX1" fmla="*/ 30 w 170334"/>
                    <a:gd name="connsiteY1" fmla="*/ 84947 h 170333"/>
                    <a:gd name="connsiteX2" fmla="*/ 85197 w 170334"/>
                    <a:gd name="connsiteY2" fmla="*/ 170114 h 170333"/>
                    <a:gd name="connsiteX3" fmla="*/ 170365 w 170334"/>
                    <a:gd name="connsiteY3" fmla="*/ 84947 h 170333"/>
                    <a:gd name="connsiteX4" fmla="*/ 85197 w 170334"/>
                    <a:gd name="connsiteY4" fmla="*/ -220 h 170333"/>
                    <a:gd name="connsiteX5" fmla="*/ 85197 w 170334"/>
                    <a:gd name="connsiteY5" fmla="*/ 123060 h 170333"/>
                    <a:gd name="connsiteX6" fmla="*/ 47084 w 170334"/>
                    <a:gd name="connsiteY6" fmla="*/ 84947 h 170333"/>
                    <a:gd name="connsiteX7" fmla="*/ 85197 w 170334"/>
                    <a:gd name="connsiteY7" fmla="*/ 46834 h 170333"/>
                    <a:gd name="connsiteX8" fmla="*/ 123311 w 170334"/>
                    <a:gd name="connsiteY8" fmla="*/ 84947 h 170333"/>
                    <a:gd name="connsiteX9" fmla="*/ 85197 w 170334"/>
                    <a:gd name="connsiteY9" fmla="*/ 123060 h 170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334" h="170333">
                      <a:moveTo>
                        <a:pt x="85197" y="-220"/>
                      </a:moveTo>
                      <a:cubicBezTo>
                        <a:pt x="38144" y="-220"/>
                        <a:pt x="30" y="37893"/>
                        <a:pt x="30" y="84947"/>
                      </a:cubicBezTo>
                      <a:cubicBezTo>
                        <a:pt x="30" y="132000"/>
                        <a:pt x="38144" y="170114"/>
                        <a:pt x="85197" y="170114"/>
                      </a:cubicBezTo>
                      <a:cubicBezTo>
                        <a:pt x="132251" y="170114"/>
                        <a:pt x="170365" y="132000"/>
                        <a:pt x="170365" y="84947"/>
                      </a:cubicBezTo>
                      <a:cubicBezTo>
                        <a:pt x="170365" y="37893"/>
                        <a:pt x="132251" y="-220"/>
                        <a:pt x="85197" y="-220"/>
                      </a:cubicBezTo>
                      <a:close/>
                      <a:moveTo>
                        <a:pt x="85197" y="123060"/>
                      </a:moveTo>
                      <a:cubicBezTo>
                        <a:pt x="64165" y="123060"/>
                        <a:pt x="47084" y="105980"/>
                        <a:pt x="47084" y="84947"/>
                      </a:cubicBezTo>
                      <a:cubicBezTo>
                        <a:pt x="47084" y="63915"/>
                        <a:pt x="64165" y="46834"/>
                        <a:pt x="85197" y="46834"/>
                      </a:cubicBezTo>
                      <a:cubicBezTo>
                        <a:pt x="106230" y="46834"/>
                        <a:pt x="123311" y="63915"/>
                        <a:pt x="123311" y="84947"/>
                      </a:cubicBezTo>
                      <a:cubicBezTo>
                        <a:pt x="123311" y="105980"/>
                        <a:pt x="106230" y="123060"/>
                        <a:pt x="85197" y="123060"/>
                      </a:cubicBez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27" name="Freeform: Shape 26">
                  <a:extLst>
                    <a:ext uri="{FF2B5EF4-FFF2-40B4-BE49-F238E27FC236}">
                      <a16:creationId xmlns:a16="http://schemas.microsoft.com/office/drawing/2014/main" id="{B7F13A60-C089-943F-1AA0-D56FB490036A}"/>
                    </a:ext>
                  </a:extLst>
                </p:cNvPr>
                <p:cNvSpPr/>
                <p:nvPr/>
              </p:nvSpPr>
              <p:spPr>
                <a:xfrm>
                  <a:off x="4231365" y="3352648"/>
                  <a:ext cx="516176" cy="321845"/>
                </a:xfrm>
                <a:custGeom>
                  <a:avLst/>
                  <a:gdLst>
                    <a:gd name="connsiteX0" fmla="*/ 513384 w 516176"/>
                    <a:gd name="connsiteY0" fmla="*/ 172467 h 321845"/>
                    <a:gd name="connsiteX1" fmla="*/ 516207 w 516176"/>
                    <a:gd name="connsiteY1" fmla="*/ 166349 h 321845"/>
                    <a:gd name="connsiteX2" fmla="*/ 516207 w 516176"/>
                    <a:gd name="connsiteY2" fmla="*/ 154586 h 321845"/>
                    <a:gd name="connsiteX3" fmla="*/ 513384 w 516176"/>
                    <a:gd name="connsiteY3" fmla="*/ 148940 h 321845"/>
                    <a:gd name="connsiteX4" fmla="*/ 270588 w 516176"/>
                    <a:gd name="connsiteY4" fmla="*/ -220 h 321845"/>
                    <a:gd name="connsiteX5" fmla="*/ 245650 w 516176"/>
                    <a:gd name="connsiteY5" fmla="*/ -220 h 321845"/>
                    <a:gd name="connsiteX6" fmla="*/ 2854 w 516176"/>
                    <a:gd name="connsiteY6" fmla="*/ 148940 h 321845"/>
                    <a:gd name="connsiteX7" fmla="*/ 30 w 516176"/>
                    <a:gd name="connsiteY7" fmla="*/ 155527 h 321845"/>
                    <a:gd name="connsiteX8" fmla="*/ 30 w 516176"/>
                    <a:gd name="connsiteY8" fmla="*/ 167291 h 321845"/>
                    <a:gd name="connsiteX9" fmla="*/ 2854 w 516176"/>
                    <a:gd name="connsiteY9" fmla="*/ 172467 h 321845"/>
                    <a:gd name="connsiteX10" fmla="*/ 245650 w 516176"/>
                    <a:gd name="connsiteY10" fmla="*/ 321626 h 321845"/>
                    <a:gd name="connsiteX11" fmla="*/ 270588 w 516176"/>
                    <a:gd name="connsiteY11" fmla="*/ 321626 h 321845"/>
                    <a:gd name="connsiteX12" fmla="*/ 513384 w 516176"/>
                    <a:gd name="connsiteY12" fmla="*/ 172467 h 321845"/>
                    <a:gd name="connsiteX13" fmla="*/ 270588 w 516176"/>
                    <a:gd name="connsiteY13" fmla="*/ 275514 h 321845"/>
                    <a:gd name="connsiteX14" fmla="*/ 245650 w 516176"/>
                    <a:gd name="connsiteY14" fmla="*/ 275514 h 321845"/>
                    <a:gd name="connsiteX15" fmla="*/ 50377 w 516176"/>
                    <a:gd name="connsiteY15" fmla="*/ 161644 h 321845"/>
                    <a:gd name="connsiteX16" fmla="*/ 245650 w 516176"/>
                    <a:gd name="connsiteY16" fmla="*/ 47775 h 321845"/>
                    <a:gd name="connsiteX17" fmla="*/ 270588 w 516176"/>
                    <a:gd name="connsiteY17" fmla="*/ 47775 h 321845"/>
                    <a:gd name="connsiteX18" fmla="*/ 465860 w 516176"/>
                    <a:gd name="connsiteY18" fmla="*/ 161644 h 321845"/>
                    <a:gd name="connsiteX19" fmla="*/ 270588 w 516176"/>
                    <a:gd name="connsiteY19" fmla="*/ 275514 h 321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6176" h="321845">
                      <a:moveTo>
                        <a:pt x="513384" y="172467"/>
                      </a:moveTo>
                      <a:lnTo>
                        <a:pt x="516207" y="166349"/>
                      </a:lnTo>
                      <a:lnTo>
                        <a:pt x="516207" y="154586"/>
                      </a:lnTo>
                      <a:lnTo>
                        <a:pt x="513384" y="148940"/>
                      </a:lnTo>
                      <a:cubicBezTo>
                        <a:pt x="464166" y="60103"/>
                        <a:pt x="372082" y="3545"/>
                        <a:pt x="270588" y="-220"/>
                      </a:cubicBezTo>
                      <a:lnTo>
                        <a:pt x="245650" y="-220"/>
                      </a:lnTo>
                      <a:cubicBezTo>
                        <a:pt x="144155" y="3545"/>
                        <a:pt x="52072" y="60103"/>
                        <a:pt x="2854" y="148940"/>
                      </a:cubicBezTo>
                      <a:lnTo>
                        <a:pt x="30" y="155527"/>
                      </a:lnTo>
                      <a:lnTo>
                        <a:pt x="30" y="167291"/>
                      </a:lnTo>
                      <a:lnTo>
                        <a:pt x="2854" y="172467"/>
                      </a:lnTo>
                      <a:cubicBezTo>
                        <a:pt x="51930" y="261398"/>
                        <a:pt x="144108" y="318051"/>
                        <a:pt x="245650" y="321626"/>
                      </a:cubicBezTo>
                      <a:lnTo>
                        <a:pt x="270588" y="321626"/>
                      </a:lnTo>
                      <a:cubicBezTo>
                        <a:pt x="372129" y="318051"/>
                        <a:pt x="464307" y="261398"/>
                        <a:pt x="513384" y="172467"/>
                      </a:cubicBezTo>
                      <a:close/>
                      <a:moveTo>
                        <a:pt x="270588" y="275514"/>
                      </a:moveTo>
                      <a:lnTo>
                        <a:pt x="245650" y="275514"/>
                      </a:lnTo>
                      <a:cubicBezTo>
                        <a:pt x="165753" y="272173"/>
                        <a:pt x="92632" y="229542"/>
                        <a:pt x="50377" y="161644"/>
                      </a:cubicBezTo>
                      <a:cubicBezTo>
                        <a:pt x="92961" y="94075"/>
                        <a:pt x="165894" y="51586"/>
                        <a:pt x="245650" y="47775"/>
                      </a:cubicBezTo>
                      <a:lnTo>
                        <a:pt x="270588" y="47775"/>
                      </a:lnTo>
                      <a:cubicBezTo>
                        <a:pt x="350343" y="51680"/>
                        <a:pt x="423182" y="94169"/>
                        <a:pt x="465860" y="161644"/>
                      </a:cubicBezTo>
                      <a:cubicBezTo>
                        <a:pt x="423606" y="229542"/>
                        <a:pt x="350485" y="272173"/>
                        <a:pt x="270588" y="275514"/>
                      </a:cubicBez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28" name="Freeform: Shape 27">
                  <a:extLst>
                    <a:ext uri="{FF2B5EF4-FFF2-40B4-BE49-F238E27FC236}">
                      <a16:creationId xmlns:a16="http://schemas.microsoft.com/office/drawing/2014/main" id="{85293717-5CCD-A7A3-1569-E14A60C5CD31}"/>
                    </a:ext>
                  </a:extLst>
                </p:cNvPr>
                <p:cNvSpPr/>
                <p:nvPr/>
              </p:nvSpPr>
              <p:spPr>
                <a:xfrm>
                  <a:off x="4066678" y="3110793"/>
                  <a:ext cx="318081" cy="324668"/>
                </a:xfrm>
                <a:custGeom>
                  <a:avLst/>
                  <a:gdLst>
                    <a:gd name="connsiteX0" fmla="*/ 47084 w 318081"/>
                    <a:gd name="connsiteY0" fmla="*/ 93887 h 324668"/>
                    <a:gd name="connsiteX1" fmla="*/ 94137 w 318081"/>
                    <a:gd name="connsiteY1" fmla="*/ 46834 h 324668"/>
                    <a:gd name="connsiteX2" fmla="*/ 318112 w 318081"/>
                    <a:gd name="connsiteY2" fmla="*/ 46834 h 324668"/>
                    <a:gd name="connsiteX3" fmla="*/ 318112 w 318081"/>
                    <a:gd name="connsiteY3" fmla="*/ -220 h 324668"/>
                    <a:gd name="connsiteX4" fmla="*/ 94137 w 318081"/>
                    <a:gd name="connsiteY4" fmla="*/ -220 h 324668"/>
                    <a:gd name="connsiteX5" fmla="*/ 30 w 318081"/>
                    <a:gd name="connsiteY5" fmla="*/ 93887 h 324668"/>
                    <a:gd name="connsiteX6" fmla="*/ 30 w 318081"/>
                    <a:gd name="connsiteY6" fmla="*/ 324449 h 324668"/>
                    <a:gd name="connsiteX7" fmla="*/ 47084 w 318081"/>
                    <a:gd name="connsiteY7" fmla="*/ 324449 h 32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081" h="324668">
                      <a:moveTo>
                        <a:pt x="47084" y="93887"/>
                      </a:moveTo>
                      <a:cubicBezTo>
                        <a:pt x="47084" y="67914"/>
                        <a:pt x="68164" y="46834"/>
                        <a:pt x="94137" y="46834"/>
                      </a:cubicBezTo>
                      <a:lnTo>
                        <a:pt x="318112" y="46834"/>
                      </a:lnTo>
                      <a:lnTo>
                        <a:pt x="318112" y="-220"/>
                      </a:lnTo>
                      <a:lnTo>
                        <a:pt x="94137" y="-220"/>
                      </a:lnTo>
                      <a:cubicBezTo>
                        <a:pt x="42143" y="-220"/>
                        <a:pt x="30" y="41893"/>
                        <a:pt x="30" y="93887"/>
                      </a:cubicBezTo>
                      <a:lnTo>
                        <a:pt x="30" y="324449"/>
                      </a:lnTo>
                      <a:lnTo>
                        <a:pt x="47084" y="324449"/>
                      </a:ln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29" name="Freeform: Shape 28">
                  <a:extLst>
                    <a:ext uri="{FF2B5EF4-FFF2-40B4-BE49-F238E27FC236}">
                      <a16:creationId xmlns:a16="http://schemas.microsoft.com/office/drawing/2014/main" id="{7370A21C-793B-A021-491B-1168B6517A7D}"/>
                    </a:ext>
                  </a:extLst>
                </p:cNvPr>
                <p:cNvSpPr/>
                <p:nvPr/>
              </p:nvSpPr>
              <p:spPr>
                <a:xfrm>
                  <a:off x="4066678" y="3606266"/>
                  <a:ext cx="318081" cy="311964"/>
                </a:xfrm>
                <a:custGeom>
                  <a:avLst/>
                  <a:gdLst>
                    <a:gd name="connsiteX0" fmla="*/ 47084 w 318081"/>
                    <a:gd name="connsiteY0" fmla="*/ 217638 h 311964"/>
                    <a:gd name="connsiteX1" fmla="*/ 47084 w 318081"/>
                    <a:gd name="connsiteY1" fmla="*/ -220 h 311964"/>
                    <a:gd name="connsiteX2" fmla="*/ 30 w 318081"/>
                    <a:gd name="connsiteY2" fmla="*/ -220 h 311964"/>
                    <a:gd name="connsiteX3" fmla="*/ 30 w 318081"/>
                    <a:gd name="connsiteY3" fmla="*/ 217638 h 311964"/>
                    <a:gd name="connsiteX4" fmla="*/ 94137 w 318081"/>
                    <a:gd name="connsiteY4" fmla="*/ 311745 h 311964"/>
                    <a:gd name="connsiteX5" fmla="*/ 318112 w 318081"/>
                    <a:gd name="connsiteY5" fmla="*/ 311745 h 311964"/>
                    <a:gd name="connsiteX6" fmla="*/ 318112 w 318081"/>
                    <a:gd name="connsiteY6" fmla="*/ 264692 h 311964"/>
                    <a:gd name="connsiteX7" fmla="*/ 94137 w 318081"/>
                    <a:gd name="connsiteY7" fmla="*/ 264692 h 311964"/>
                    <a:gd name="connsiteX8" fmla="*/ 47084 w 318081"/>
                    <a:gd name="connsiteY8" fmla="*/ 217638 h 31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8081" h="311964">
                      <a:moveTo>
                        <a:pt x="47084" y="217638"/>
                      </a:moveTo>
                      <a:lnTo>
                        <a:pt x="47084" y="-220"/>
                      </a:lnTo>
                      <a:lnTo>
                        <a:pt x="30" y="-220"/>
                      </a:lnTo>
                      <a:lnTo>
                        <a:pt x="30" y="217638"/>
                      </a:lnTo>
                      <a:cubicBezTo>
                        <a:pt x="30" y="269632"/>
                        <a:pt x="42143" y="311745"/>
                        <a:pt x="94137" y="311745"/>
                      </a:cubicBezTo>
                      <a:lnTo>
                        <a:pt x="318112" y="311745"/>
                      </a:lnTo>
                      <a:lnTo>
                        <a:pt x="318112" y="264692"/>
                      </a:lnTo>
                      <a:lnTo>
                        <a:pt x="94137" y="264692"/>
                      </a:lnTo>
                      <a:cubicBezTo>
                        <a:pt x="68164" y="264692"/>
                        <a:pt x="47084" y="243612"/>
                        <a:pt x="47084" y="217638"/>
                      </a:cubicBez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30" name="Freeform: Shape 29">
                  <a:extLst>
                    <a:ext uri="{FF2B5EF4-FFF2-40B4-BE49-F238E27FC236}">
                      <a16:creationId xmlns:a16="http://schemas.microsoft.com/office/drawing/2014/main" id="{DFB1782D-7A94-D11E-9F63-72BF33F7C4A5}"/>
                    </a:ext>
                  </a:extLst>
                </p:cNvPr>
                <p:cNvSpPr/>
                <p:nvPr/>
              </p:nvSpPr>
              <p:spPr>
                <a:xfrm>
                  <a:off x="4595559" y="3606266"/>
                  <a:ext cx="318552" cy="311964"/>
                </a:xfrm>
                <a:custGeom>
                  <a:avLst/>
                  <a:gdLst>
                    <a:gd name="connsiteX0" fmla="*/ 271529 w 318552"/>
                    <a:gd name="connsiteY0" fmla="*/ 217638 h 311964"/>
                    <a:gd name="connsiteX1" fmla="*/ 224476 w 318552"/>
                    <a:gd name="connsiteY1" fmla="*/ 264692 h 311964"/>
                    <a:gd name="connsiteX2" fmla="*/ 30 w 318552"/>
                    <a:gd name="connsiteY2" fmla="*/ 264692 h 311964"/>
                    <a:gd name="connsiteX3" fmla="*/ 30 w 318552"/>
                    <a:gd name="connsiteY3" fmla="*/ 311745 h 311964"/>
                    <a:gd name="connsiteX4" fmla="*/ 224476 w 318552"/>
                    <a:gd name="connsiteY4" fmla="*/ 311745 h 311964"/>
                    <a:gd name="connsiteX5" fmla="*/ 318583 w 318552"/>
                    <a:gd name="connsiteY5" fmla="*/ 217638 h 311964"/>
                    <a:gd name="connsiteX6" fmla="*/ 318583 w 318552"/>
                    <a:gd name="connsiteY6" fmla="*/ -220 h 311964"/>
                    <a:gd name="connsiteX7" fmla="*/ 271529 w 318552"/>
                    <a:gd name="connsiteY7" fmla="*/ -220 h 311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552" h="311964">
                      <a:moveTo>
                        <a:pt x="271529" y="217638"/>
                      </a:moveTo>
                      <a:cubicBezTo>
                        <a:pt x="271529" y="243612"/>
                        <a:pt x="250449" y="264692"/>
                        <a:pt x="224476" y="264692"/>
                      </a:cubicBezTo>
                      <a:lnTo>
                        <a:pt x="30" y="264692"/>
                      </a:lnTo>
                      <a:lnTo>
                        <a:pt x="30" y="311745"/>
                      </a:lnTo>
                      <a:lnTo>
                        <a:pt x="224476" y="311745"/>
                      </a:lnTo>
                      <a:cubicBezTo>
                        <a:pt x="276470" y="311745"/>
                        <a:pt x="318583" y="269632"/>
                        <a:pt x="318583" y="217638"/>
                      </a:cubicBezTo>
                      <a:lnTo>
                        <a:pt x="318583" y="-220"/>
                      </a:lnTo>
                      <a:lnTo>
                        <a:pt x="271529" y="-220"/>
                      </a:ln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31" name="Freeform: Shape 30">
                  <a:extLst>
                    <a:ext uri="{FF2B5EF4-FFF2-40B4-BE49-F238E27FC236}">
                      <a16:creationId xmlns:a16="http://schemas.microsoft.com/office/drawing/2014/main" id="{8B70E7B0-A9DD-72B0-8E93-EFEEE7A90CBC}"/>
                    </a:ext>
                  </a:extLst>
                </p:cNvPr>
                <p:cNvSpPr/>
                <p:nvPr/>
              </p:nvSpPr>
              <p:spPr>
                <a:xfrm>
                  <a:off x="4595559" y="3110793"/>
                  <a:ext cx="318552" cy="324668"/>
                </a:xfrm>
                <a:custGeom>
                  <a:avLst/>
                  <a:gdLst>
                    <a:gd name="connsiteX0" fmla="*/ 224476 w 318552"/>
                    <a:gd name="connsiteY0" fmla="*/ -220 h 324668"/>
                    <a:gd name="connsiteX1" fmla="*/ 30 w 318552"/>
                    <a:gd name="connsiteY1" fmla="*/ -220 h 324668"/>
                    <a:gd name="connsiteX2" fmla="*/ 30 w 318552"/>
                    <a:gd name="connsiteY2" fmla="*/ 46834 h 324668"/>
                    <a:gd name="connsiteX3" fmla="*/ 224476 w 318552"/>
                    <a:gd name="connsiteY3" fmla="*/ 46834 h 324668"/>
                    <a:gd name="connsiteX4" fmla="*/ 271529 w 318552"/>
                    <a:gd name="connsiteY4" fmla="*/ 93887 h 324668"/>
                    <a:gd name="connsiteX5" fmla="*/ 271529 w 318552"/>
                    <a:gd name="connsiteY5" fmla="*/ 324449 h 324668"/>
                    <a:gd name="connsiteX6" fmla="*/ 318583 w 318552"/>
                    <a:gd name="connsiteY6" fmla="*/ 324449 h 324668"/>
                    <a:gd name="connsiteX7" fmla="*/ 318583 w 318552"/>
                    <a:gd name="connsiteY7" fmla="*/ 93887 h 324668"/>
                    <a:gd name="connsiteX8" fmla="*/ 224476 w 318552"/>
                    <a:gd name="connsiteY8" fmla="*/ -220 h 32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8552" h="324668">
                      <a:moveTo>
                        <a:pt x="224476" y="-220"/>
                      </a:moveTo>
                      <a:lnTo>
                        <a:pt x="30" y="-220"/>
                      </a:lnTo>
                      <a:lnTo>
                        <a:pt x="30" y="46834"/>
                      </a:lnTo>
                      <a:lnTo>
                        <a:pt x="224476" y="46834"/>
                      </a:lnTo>
                      <a:cubicBezTo>
                        <a:pt x="250449" y="46834"/>
                        <a:pt x="271529" y="67914"/>
                        <a:pt x="271529" y="93887"/>
                      </a:cubicBezTo>
                      <a:lnTo>
                        <a:pt x="271529" y="324449"/>
                      </a:lnTo>
                      <a:lnTo>
                        <a:pt x="318583" y="324449"/>
                      </a:lnTo>
                      <a:lnTo>
                        <a:pt x="318583" y="93887"/>
                      </a:lnTo>
                      <a:cubicBezTo>
                        <a:pt x="318583" y="41893"/>
                        <a:pt x="276470" y="-220"/>
                        <a:pt x="224476" y="-220"/>
                      </a:cubicBez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32" name="Group 31">
            <a:extLst>
              <a:ext uri="{FF2B5EF4-FFF2-40B4-BE49-F238E27FC236}">
                <a16:creationId xmlns:a16="http://schemas.microsoft.com/office/drawing/2014/main" id="{A7CADA0C-7453-07E4-0628-716F25AC4BA9}"/>
              </a:ext>
            </a:extLst>
          </p:cNvPr>
          <p:cNvGrpSpPr/>
          <p:nvPr/>
        </p:nvGrpSpPr>
        <p:grpSpPr>
          <a:xfrm>
            <a:off x="3908514" y="2160809"/>
            <a:ext cx="1611630" cy="1162503"/>
            <a:chOff x="10985212" y="3692731"/>
            <a:chExt cx="4297680" cy="3100007"/>
          </a:xfrm>
        </p:grpSpPr>
        <p:sp>
          <p:nvSpPr>
            <p:cNvPr id="33" name="Rectangle 32">
              <a:extLst>
                <a:ext uri="{FF2B5EF4-FFF2-40B4-BE49-F238E27FC236}">
                  <a16:creationId xmlns:a16="http://schemas.microsoft.com/office/drawing/2014/main" id="{01B827F2-B3F8-A622-9C51-AC319A8FA9A5}"/>
                </a:ext>
              </a:extLst>
            </p:cNvPr>
            <p:cNvSpPr/>
            <p:nvPr/>
          </p:nvSpPr>
          <p:spPr>
            <a:xfrm>
              <a:off x="10985212" y="5807853"/>
              <a:ext cx="4297680" cy="98488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Endpoint Protection &amp; Response (EDR)</a:t>
              </a:r>
            </a:p>
          </p:txBody>
        </p:sp>
        <p:grpSp>
          <p:nvGrpSpPr>
            <p:cNvPr id="34" name="Group 33">
              <a:extLst>
                <a:ext uri="{FF2B5EF4-FFF2-40B4-BE49-F238E27FC236}">
                  <a16:creationId xmlns:a16="http://schemas.microsoft.com/office/drawing/2014/main" id="{066352FD-A009-DA90-7581-5CE4915B2532}"/>
                </a:ext>
              </a:extLst>
            </p:cNvPr>
            <p:cNvGrpSpPr/>
            <p:nvPr/>
          </p:nvGrpSpPr>
          <p:grpSpPr>
            <a:xfrm>
              <a:off x="12233045" y="3692731"/>
              <a:ext cx="1802014" cy="1802014"/>
              <a:chOff x="11822885" y="12001500"/>
              <a:chExt cx="2836090" cy="2836090"/>
            </a:xfrm>
          </p:grpSpPr>
          <p:sp>
            <p:nvSpPr>
              <p:cNvPr id="35" name="Oval 34">
                <a:extLst>
                  <a:ext uri="{FF2B5EF4-FFF2-40B4-BE49-F238E27FC236}">
                    <a16:creationId xmlns:a16="http://schemas.microsoft.com/office/drawing/2014/main" id="{E1EF0CC1-25C4-77A4-674B-B30507A1F89D}"/>
                  </a:ext>
                </a:extLst>
              </p:cNvPr>
              <p:cNvSpPr/>
              <p:nvPr/>
            </p:nvSpPr>
            <p:spPr>
              <a:xfrm>
                <a:off x="11822885" y="1200150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36" name="Group 35">
                <a:extLst>
                  <a:ext uri="{FF2B5EF4-FFF2-40B4-BE49-F238E27FC236}">
                    <a16:creationId xmlns:a16="http://schemas.microsoft.com/office/drawing/2014/main" id="{736182F1-E317-DF0F-FD25-954D0E48144F}"/>
                  </a:ext>
                </a:extLst>
              </p:cNvPr>
              <p:cNvGrpSpPr/>
              <p:nvPr/>
            </p:nvGrpSpPr>
            <p:grpSpPr>
              <a:xfrm>
                <a:off x="12261014" y="12741368"/>
                <a:ext cx="1959832" cy="1356354"/>
                <a:chOff x="5663405" y="3296487"/>
                <a:chExt cx="938246" cy="649338"/>
              </a:xfrm>
              <a:solidFill>
                <a:srgbClr val="007585"/>
              </a:solidFill>
            </p:grpSpPr>
            <p:sp>
              <p:nvSpPr>
                <p:cNvPr id="37" name="Freeform: Shape 36">
                  <a:extLst>
                    <a:ext uri="{FF2B5EF4-FFF2-40B4-BE49-F238E27FC236}">
                      <a16:creationId xmlns:a16="http://schemas.microsoft.com/office/drawing/2014/main" id="{BE5FA92E-EE22-C454-A2E9-750CA592EEA0}"/>
                    </a:ext>
                  </a:extLst>
                </p:cNvPr>
                <p:cNvSpPr/>
                <p:nvPr/>
              </p:nvSpPr>
              <p:spPr>
                <a:xfrm>
                  <a:off x="5663405" y="3898772"/>
                  <a:ext cx="938246" cy="47053"/>
                </a:xfrm>
                <a:custGeom>
                  <a:avLst/>
                  <a:gdLst>
                    <a:gd name="connsiteX0" fmla="*/ 914435 w 938246"/>
                    <a:gd name="connsiteY0" fmla="*/ 102 h 47053"/>
                    <a:gd name="connsiteX1" fmla="*/ 23242 w 938246"/>
                    <a:gd name="connsiteY1" fmla="*/ 102 h 47053"/>
                    <a:gd name="connsiteX2" fmla="*/ -285 w 938246"/>
                    <a:gd name="connsiteY2" fmla="*/ 23629 h 47053"/>
                    <a:gd name="connsiteX3" fmla="*/ 23242 w 938246"/>
                    <a:gd name="connsiteY3" fmla="*/ 47155 h 47053"/>
                    <a:gd name="connsiteX4" fmla="*/ 914435 w 938246"/>
                    <a:gd name="connsiteY4" fmla="*/ 47155 h 47053"/>
                    <a:gd name="connsiteX5" fmla="*/ 937962 w 938246"/>
                    <a:gd name="connsiteY5" fmla="*/ 23629 h 47053"/>
                    <a:gd name="connsiteX6" fmla="*/ 914435 w 938246"/>
                    <a:gd name="connsiteY6" fmla="*/ 102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246" h="47053">
                      <a:moveTo>
                        <a:pt x="914435" y="102"/>
                      </a:moveTo>
                      <a:lnTo>
                        <a:pt x="23242" y="102"/>
                      </a:lnTo>
                      <a:cubicBezTo>
                        <a:pt x="10255" y="102"/>
                        <a:pt x="-285" y="10637"/>
                        <a:pt x="-285" y="23629"/>
                      </a:cubicBezTo>
                      <a:cubicBezTo>
                        <a:pt x="-285" y="36620"/>
                        <a:pt x="10255" y="47155"/>
                        <a:pt x="23242" y="47155"/>
                      </a:cubicBezTo>
                      <a:lnTo>
                        <a:pt x="914435" y="47155"/>
                      </a:lnTo>
                      <a:cubicBezTo>
                        <a:pt x="927422" y="47155"/>
                        <a:pt x="937962" y="36620"/>
                        <a:pt x="937962" y="23629"/>
                      </a:cubicBezTo>
                      <a:cubicBezTo>
                        <a:pt x="937962" y="10637"/>
                        <a:pt x="927422" y="102"/>
                        <a:pt x="914435" y="102"/>
                      </a:cubicBezTo>
                      <a:close/>
                    </a:path>
                  </a:pathLst>
                </a:custGeom>
                <a:grpFill/>
                <a:ln w="4701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38" name="Freeform: Shape 37">
                  <a:extLst>
                    <a:ext uri="{FF2B5EF4-FFF2-40B4-BE49-F238E27FC236}">
                      <a16:creationId xmlns:a16="http://schemas.microsoft.com/office/drawing/2014/main" id="{E9E8586C-FDD4-9D35-898B-3A61AE5227FA}"/>
                    </a:ext>
                  </a:extLst>
                </p:cNvPr>
                <p:cNvSpPr/>
                <p:nvPr/>
              </p:nvSpPr>
              <p:spPr>
                <a:xfrm>
                  <a:off x="5710458" y="3296487"/>
                  <a:ext cx="846963" cy="560407"/>
                </a:xfrm>
                <a:custGeom>
                  <a:avLst/>
                  <a:gdLst>
                    <a:gd name="connsiteX0" fmla="*/ 22301 w 846963"/>
                    <a:gd name="connsiteY0" fmla="*/ 560509 h 560407"/>
                    <a:gd name="connsiteX1" fmla="*/ 752571 w 846963"/>
                    <a:gd name="connsiteY1" fmla="*/ 560509 h 560407"/>
                    <a:gd name="connsiteX2" fmla="*/ 752571 w 846963"/>
                    <a:gd name="connsiteY2" fmla="*/ 513456 h 560407"/>
                    <a:gd name="connsiteX3" fmla="*/ 46769 w 846963"/>
                    <a:gd name="connsiteY3" fmla="*/ 513456 h 560407"/>
                    <a:gd name="connsiteX4" fmla="*/ 46769 w 846963"/>
                    <a:gd name="connsiteY4" fmla="*/ 47155 h 560407"/>
                    <a:gd name="connsiteX5" fmla="*/ 799625 w 846963"/>
                    <a:gd name="connsiteY5" fmla="*/ 47155 h 560407"/>
                    <a:gd name="connsiteX6" fmla="*/ 799625 w 846963"/>
                    <a:gd name="connsiteY6" fmla="*/ 560509 h 560407"/>
                    <a:gd name="connsiteX7" fmla="*/ 823151 w 846963"/>
                    <a:gd name="connsiteY7" fmla="*/ 560509 h 560407"/>
                    <a:gd name="connsiteX8" fmla="*/ 846678 w 846963"/>
                    <a:gd name="connsiteY8" fmla="*/ 536983 h 560407"/>
                    <a:gd name="connsiteX9" fmla="*/ 846678 w 846963"/>
                    <a:gd name="connsiteY9" fmla="*/ 23629 h 560407"/>
                    <a:gd name="connsiteX10" fmla="*/ 823151 w 846963"/>
                    <a:gd name="connsiteY10" fmla="*/ 102 h 560407"/>
                    <a:gd name="connsiteX11" fmla="*/ 23242 w 846963"/>
                    <a:gd name="connsiteY11" fmla="*/ 102 h 560407"/>
                    <a:gd name="connsiteX12" fmla="*/ -285 w 846963"/>
                    <a:gd name="connsiteY12" fmla="*/ 23629 h 560407"/>
                    <a:gd name="connsiteX13" fmla="*/ -285 w 846963"/>
                    <a:gd name="connsiteY13" fmla="*/ 536983 h 560407"/>
                    <a:gd name="connsiteX14" fmla="*/ 22301 w 846963"/>
                    <a:gd name="connsiteY14" fmla="*/ 560509 h 56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6963" h="560407">
                      <a:moveTo>
                        <a:pt x="22301" y="560509"/>
                      </a:moveTo>
                      <a:lnTo>
                        <a:pt x="752571" y="560509"/>
                      </a:lnTo>
                      <a:lnTo>
                        <a:pt x="752571" y="513456"/>
                      </a:lnTo>
                      <a:lnTo>
                        <a:pt x="46769" y="513456"/>
                      </a:lnTo>
                      <a:lnTo>
                        <a:pt x="46769" y="47155"/>
                      </a:lnTo>
                      <a:lnTo>
                        <a:pt x="799625" y="47155"/>
                      </a:lnTo>
                      <a:lnTo>
                        <a:pt x="799625" y="560509"/>
                      </a:lnTo>
                      <a:lnTo>
                        <a:pt x="823151" y="560509"/>
                      </a:lnTo>
                      <a:cubicBezTo>
                        <a:pt x="836138" y="560509"/>
                        <a:pt x="846678" y="549974"/>
                        <a:pt x="846678" y="536983"/>
                      </a:cubicBezTo>
                      <a:lnTo>
                        <a:pt x="846678" y="23629"/>
                      </a:lnTo>
                      <a:cubicBezTo>
                        <a:pt x="846678" y="10637"/>
                        <a:pt x="836138" y="102"/>
                        <a:pt x="823151" y="102"/>
                      </a:cubicBezTo>
                      <a:lnTo>
                        <a:pt x="23242" y="102"/>
                      </a:lnTo>
                      <a:cubicBezTo>
                        <a:pt x="10350" y="351"/>
                        <a:pt x="-50" y="10741"/>
                        <a:pt x="-285" y="23629"/>
                      </a:cubicBezTo>
                      <a:lnTo>
                        <a:pt x="-285" y="536983"/>
                      </a:lnTo>
                      <a:cubicBezTo>
                        <a:pt x="-50" y="549522"/>
                        <a:pt x="9784" y="559775"/>
                        <a:pt x="22301" y="560509"/>
                      </a:cubicBezTo>
                      <a:close/>
                    </a:path>
                  </a:pathLst>
                </a:custGeom>
                <a:grpFill/>
                <a:ln w="4701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39" name="Freeform: Shape 38">
                  <a:extLst>
                    <a:ext uri="{FF2B5EF4-FFF2-40B4-BE49-F238E27FC236}">
                      <a16:creationId xmlns:a16="http://schemas.microsoft.com/office/drawing/2014/main" id="{15702875-EB59-8ECC-A05B-F767C82A0C3C}"/>
                    </a:ext>
                  </a:extLst>
                </p:cNvPr>
                <p:cNvSpPr/>
                <p:nvPr/>
              </p:nvSpPr>
              <p:spPr>
                <a:xfrm>
                  <a:off x="5945726" y="3399064"/>
                  <a:ext cx="376428" cy="376428"/>
                </a:xfrm>
                <a:custGeom>
                  <a:avLst/>
                  <a:gdLst>
                    <a:gd name="connsiteX0" fmla="*/ -285 w 376428"/>
                    <a:gd name="connsiteY0" fmla="*/ 188316 h 376428"/>
                    <a:gd name="connsiteX1" fmla="*/ 187929 w 376428"/>
                    <a:gd name="connsiteY1" fmla="*/ 376530 h 376428"/>
                    <a:gd name="connsiteX2" fmla="*/ 376143 w 376428"/>
                    <a:gd name="connsiteY2" fmla="*/ 188316 h 376428"/>
                    <a:gd name="connsiteX3" fmla="*/ 187929 w 376428"/>
                    <a:gd name="connsiteY3" fmla="*/ 102 h 376428"/>
                    <a:gd name="connsiteX4" fmla="*/ -285 w 376428"/>
                    <a:gd name="connsiteY4" fmla="*/ 188316 h 376428"/>
                    <a:gd name="connsiteX5" fmla="*/ 329090 w 376428"/>
                    <a:gd name="connsiteY5" fmla="*/ 188316 h 376428"/>
                    <a:gd name="connsiteX6" fmla="*/ 187929 w 376428"/>
                    <a:gd name="connsiteY6" fmla="*/ 329476 h 376428"/>
                    <a:gd name="connsiteX7" fmla="*/ 46769 w 376428"/>
                    <a:gd name="connsiteY7" fmla="*/ 188316 h 376428"/>
                    <a:gd name="connsiteX8" fmla="*/ 187929 w 376428"/>
                    <a:gd name="connsiteY8" fmla="*/ 47155 h 376428"/>
                    <a:gd name="connsiteX9" fmla="*/ 329090 w 376428"/>
                    <a:gd name="connsiteY9" fmla="*/ 188316 h 376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6428" h="376428">
                      <a:moveTo>
                        <a:pt x="-285" y="188316"/>
                      </a:moveTo>
                      <a:cubicBezTo>
                        <a:pt x="-285" y="292262"/>
                        <a:pt x="83987" y="376530"/>
                        <a:pt x="187929" y="376530"/>
                      </a:cubicBezTo>
                      <a:cubicBezTo>
                        <a:pt x="291871" y="376530"/>
                        <a:pt x="376143" y="292262"/>
                        <a:pt x="376143" y="188316"/>
                      </a:cubicBezTo>
                      <a:cubicBezTo>
                        <a:pt x="376143" y="84370"/>
                        <a:pt x="291871" y="102"/>
                        <a:pt x="187929" y="102"/>
                      </a:cubicBezTo>
                      <a:cubicBezTo>
                        <a:pt x="83987" y="102"/>
                        <a:pt x="-285" y="84370"/>
                        <a:pt x="-285" y="188316"/>
                      </a:cubicBezTo>
                      <a:close/>
                      <a:moveTo>
                        <a:pt x="329090" y="188316"/>
                      </a:moveTo>
                      <a:cubicBezTo>
                        <a:pt x="329090" y="266279"/>
                        <a:pt x="265897" y="329476"/>
                        <a:pt x="187929" y="329476"/>
                      </a:cubicBezTo>
                      <a:cubicBezTo>
                        <a:pt x="109961" y="329476"/>
                        <a:pt x="46769" y="266279"/>
                        <a:pt x="46769" y="188316"/>
                      </a:cubicBezTo>
                      <a:cubicBezTo>
                        <a:pt x="46769" y="110353"/>
                        <a:pt x="109961" y="47155"/>
                        <a:pt x="187929" y="47155"/>
                      </a:cubicBezTo>
                      <a:cubicBezTo>
                        <a:pt x="265897" y="47155"/>
                        <a:pt x="329090" y="110353"/>
                        <a:pt x="329090" y="188316"/>
                      </a:cubicBezTo>
                      <a:close/>
                    </a:path>
                  </a:pathLst>
                </a:custGeom>
                <a:grpFill/>
                <a:ln w="4701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40" name="Freeform: Shape 39">
                  <a:extLst>
                    <a:ext uri="{FF2B5EF4-FFF2-40B4-BE49-F238E27FC236}">
                      <a16:creationId xmlns:a16="http://schemas.microsoft.com/office/drawing/2014/main" id="{5D28E540-D341-F2A4-9C75-044B2DC42504}"/>
                    </a:ext>
                  </a:extLst>
                </p:cNvPr>
                <p:cNvSpPr/>
                <p:nvPr/>
              </p:nvSpPr>
              <p:spPr>
                <a:xfrm>
                  <a:off x="6109001" y="3480937"/>
                  <a:ext cx="87519" cy="168922"/>
                </a:xfrm>
                <a:custGeom>
                  <a:avLst/>
                  <a:gdLst>
                    <a:gd name="connsiteX0" fmla="*/ 0 w 87519"/>
                    <a:gd name="connsiteY0" fmla="*/ 0 h 168922"/>
                    <a:gd name="connsiteX1" fmla="*/ 0 w 87519"/>
                    <a:gd name="connsiteY1" fmla="*/ 114811 h 168922"/>
                    <a:gd name="connsiteX2" fmla="*/ 54112 w 87519"/>
                    <a:gd name="connsiteY2" fmla="*/ 168922 h 168922"/>
                    <a:gd name="connsiteX3" fmla="*/ 87519 w 87519"/>
                    <a:gd name="connsiteY3" fmla="*/ 135514 h 168922"/>
                    <a:gd name="connsiteX4" fmla="*/ 47054 w 87519"/>
                    <a:gd name="connsiteY4" fmla="*/ 95519 h 168922"/>
                    <a:gd name="connsiteX5" fmla="*/ 47054 w 87519"/>
                    <a:gd name="connsiteY5" fmla="*/ 0 h 168922"/>
                    <a:gd name="connsiteX6" fmla="*/ 0 w 87519"/>
                    <a:gd name="connsiteY6" fmla="*/ 0 h 16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519" h="168922">
                      <a:moveTo>
                        <a:pt x="0" y="0"/>
                      </a:moveTo>
                      <a:lnTo>
                        <a:pt x="0" y="114811"/>
                      </a:lnTo>
                      <a:lnTo>
                        <a:pt x="54112" y="168922"/>
                      </a:lnTo>
                      <a:lnTo>
                        <a:pt x="87519" y="135514"/>
                      </a:lnTo>
                      <a:lnTo>
                        <a:pt x="47054" y="95519"/>
                      </a:lnTo>
                      <a:lnTo>
                        <a:pt x="47054" y="0"/>
                      </a:lnTo>
                      <a:lnTo>
                        <a:pt x="0" y="0"/>
                      </a:lnTo>
                      <a:close/>
                    </a:path>
                  </a:pathLst>
                </a:custGeom>
                <a:grpFill/>
                <a:ln w="4701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41" name="Group 40">
            <a:extLst>
              <a:ext uri="{FF2B5EF4-FFF2-40B4-BE49-F238E27FC236}">
                <a16:creationId xmlns:a16="http://schemas.microsoft.com/office/drawing/2014/main" id="{7A4AA62F-5D23-BD3B-84E0-C67164207D5D}"/>
              </a:ext>
            </a:extLst>
          </p:cNvPr>
          <p:cNvGrpSpPr/>
          <p:nvPr/>
        </p:nvGrpSpPr>
        <p:grpSpPr>
          <a:xfrm>
            <a:off x="5489851" y="2160809"/>
            <a:ext cx="1611630" cy="1162503"/>
            <a:chOff x="15483761" y="3692731"/>
            <a:chExt cx="4297680" cy="3100007"/>
          </a:xfrm>
        </p:grpSpPr>
        <p:sp>
          <p:nvSpPr>
            <p:cNvPr id="42" name="Rectangle 41">
              <a:extLst>
                <a:ext uri="{FF2B5EF4-FFF2-40B4-BE49-F238E27FC236}">
                  <a16:creationId xmlns:a16="http://schemas.microsoft.com/office/drawing/2014/main" id="{E5F8F29B-BD3B-8192-147E-160C40D8CD89}"/>
                </a:ext>
              </a:extLst>
            </p:cNvPr>
            <p:cNvSpPr/>
            <p:nvPr/>
          </p:nvSpPr>
          <p:spPr>
            <a:xfrm>
              <a:off x="15483761" y="5807853"/>
              <a:ext cx="4297680" cy="98488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E-mail Filtering &amp; Security (DMARC/DKIM)</a:t>
              </a:r>
            </a:p>
          </p:txBody>
        </p:sp>
        <p:grpSp>
          <p:nvGrpSpPr>
            <p:cNvPr id="43" name="Group 42">
              <a:extLst>
                <a:ext uri="{FF2B5EF4-FFF2-40B4-BE49-F238E27FC236}">
                  <a16:creationId xmlns:a16="http://schemas.microsoft.com/office/drawing/2014/main" id="{070D39B9-24F5-0FE8-AE76-6C20BF8E4C77}"/>
                </a:ext>
              </a:extLst>
            </p:cNvPr>
            <p:cNvGrpSpPr/>
            <p:nvPr/>
          </p:nvGrpSpPr>
          <p:grpSpPr>
            <a:xfrm>
              <a:off x="16731594" y="3692731"/>
              <a:ext cx="1802014" cy="1802014"/>
              <a:chOff x="16337735" y="12001500"/>
              <a:chExt cx="2836090" cy="2836090"/>
            </a:xfrm>
          </p:grpSpPr>
          <p:sp>
            <p:nvSpPr>
              <p:cNvPr id="44" name="Oval 43">
                <a:extLst>
                  <a:ext uri="{FF2B5EF4-FFF2-40B4-BE49-F238E27FC236}">
                    <a16:creationId xmlns:a16="http://schemas.microsoft.com/office/drawing/2014/main" id="{116BA4FA-1165-9C6B-CEA6-7E059670388D}"/>
                  </a:ext>
                </a:extLst>
              </p:cNvPr>
              <p:cNvSpPr/>
              <p:nvPr/>
            </p:nvSpPr>
            <p:spPr>
              <a:xfrm>
                <a:off x="16337735" y="1200150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60" name="Group 59">
                <a:extLst>
                  <a:ext uri="{FF2B5EF4-FFF2-40B4-BE49-F238E27FC236}">
                    <a16:creationId xmlns:a16="http://schemas.microsoft.com/office/drawing/2014/main" id="{CFE5B0E5-9DAE-A6DE-F029-59EC2125076D}"/>
                  </a:ext>
                </a:extLst>
              </p:cNvPr>
              <p:cNvGrpSpPr/>
              <p:nvPr/>
            </p:nvGrpSpPr>
            <p:grpSpPr>
              <a:xfrm>
                <a:off x="16913451" y="12534469"/>
                <a:ext cx="1684659" cy="1770153"/>
                <a:chOff x="755778" y="5091239"/>
                <a:chExt cx="806510" cy="847439"/>
              </a:xfrm>
              <a:solidFill>
                <a:srgbClr val="007585"/>
              </a:solidFill>
            </p:grpSpPr>
            <p:sp>
              <p:nvSpPr>
                <p:cNvPr id="61" name="Freeform: Shape 60">
                  <a:extLst>
                    <a:ext uri="{FF2B5EF4-FFF2-40B4-BE49-F238E27FC236}">
                      <a16:creationId xmlns:a16="http://schemas.microsoft.com/office/drawing/2014/main" id="{B6583932-D983-9B7E-A986-389877B8F08D}"/>
                    </a:ext>
                  </a:extLst>
                </p:cNvPr>
                <p:cNvSpPr/>
                <p:nvPr/>
              </p:nvSpPr>
              <p:spPr>
                <a:xfrm>
                  <a:off x="1063049" y="5091239"/>
                  <a:ext cx="486538" cy="523705"/>
                </a:xfrm>
                <a:custGeom>
                  <a:avLst/>
                  <a:gdLst>
                    <a:gd name="connsiteX0" fmla="*/ 89114 w 486538"/>
                    <a:gd name="connsiteY0" fmla="*/ 180847 h 523705"/>
                    <a:gd name="connsiteX1" fmla="*/ 173339 w 486538"/>
                    <a:gd name="connsiteY1" fmla="*/ 122971 h 523705"/>
                    <a:gd name="connsiteX2" fmla="*/ 438250 w 486538"/>
                    <a:gd name="connsiteY2" fmla="*/ 457051 h 523705"/>
                    <a:gd name="connsiteX3" fmla="*/ 433545 w 486538"/>
                    <a:gd name="connsiteY3" fmla="*/ 516338 h 523705"/>
                    <a:gd name="connsiteX4" fmla="*/ 480598 w 486538"/>
                    <a:gd name="connsiteY4" fmla="*/ 523867 h 523705"/>
                    <a:gd name="connsiteX5" fmla="*/ 486246 w 486538"/>
                    <a:gd name="connsiteY5" fmla="*/ 457051 h 523705"/>
                    <a:gd name="connsiteX6" fmla="*/ 178986 w 486538"/>
                    <a:gd name="connsiteY6" fmla="*/ 76388 h 523705"/>
                    <a:gd name="connsiteX7" fmla="*/ 90055 w 486538"/>
                    <a:gd name="connsiteY7" fmla="*/ 162 h 523705"/>
                    <a:gd name="connsiteX8" fmla="*/ -289 w 486538"/>
                    <a:gd name="connsiteY8" fmla="*/ 90504 h 523705"/>
                    <a:gd name="connsiteX9" fmla="*/ 89114 w 486538"/>
                    <a:gd name="connsiteY9" fmla="*/ 180847 h 523705"/>
                    <a:gd name="connsiteX10" fmla="*/ 89114 w 486538"/>
                    <a:gd name="connsiteY10" fmla="*/ 47215 h 523705"/>
                    <a:gd name="connsiteX11" fmla="*/ 132403 w 486538"/>
                    <a:gd name="connsiteY11" fmla="*/ 90504 h 523705"/>
                    <a:gd name="connsiteX12" fmla="*/ 89114 w 486538"/>
                    <a:gd name="connsiteY12" fmla="*/ 133793 h 523705"/>
                    <a:gd name="connsiteX13" fmla="*/ 45824 w 486538"/>
                    <a:gd name="connsiteY13" fmla="*/ 90504 h 523705"/>
                    <a:gd name="connsiteX14" fmla="*/ 89114 w 486538"/>
                    <a:gd name="connsiteY14" fmla="*/ 47215 h 523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86538" h="523705">
                      <a:moveTo>
                        <a:pt x="89114" y="180847"/>
                      </a:moveTo>
                      <a:cubicBezTo>
                        <a:pt x="126427" y="180659"/>
                        <a:pt x="159835" y="157744"/>
                        <a:pt x="173339" y="122971"/>
                      </a:cubicBezTo>
                      <a:cubicBezTo>
                        <a:pt x="328945" y="158638"/>
                        <a:pt x="439004" y="297445"/>
                        <a:pt x="438250" y="457051"/>
                      </a:cubicBezTo>
                      <a:cubicBezTo>
                        <a:pt x="438345" y="476907"/>
                        <a:pt x="436745" y="496764"/>
                        <a:pt x="433545" y="516338"/>
                      </a:cubicBezTo>
                      <a:lnTo>
                        <a:pt x="480598" y="523867"/>
                      </a:lnTo>
                      <a:cubicBezTo>
                        <a:pt x="484363" y="501799"/>
                        <a:pt x="486292" y="479448"/>
                        <a:pt x="486246" y="457051"/>
                      </a:cubicBezTo>
                      <a:cubicBezTo>
                        <a:pt x="487092" y="273354"/>
                        <a:pt x="358730" y="114313"/>
                        <a:pt x="178986" y="76388"/>
                      </a:cubicBezTo>
                      <a:cubicBezTo>
                        <a:pt x="172258" y="32487"/>
                        <a:pt x="134473" y="114"/>
                        <a:pt x="90055" y="162"/>
                      </a:cubicBezTo>
                      <a:cubicBezTo>
                        <a:pt x="40178" y="162"/>
                        <a:pt x="-289" y="40628"/>
                        <a:pt x="-289" y="90504"/>
                      </a:cubicBezTo>
                      <a:cubicBezTo>
                        <a:pt x="-289" y="140051"/>
                        <a:pt x="39566" y="180329"/>
                        <a:pt x="89114" y="180847"/>
                      </a:cubicBezTo>
                      <a:close/>
                      <a:moveTo>
                        <a:pt x="89114" y="47215"/>
                      </a:moveTo>
                      <a:cubicBezTo>
                        <a:pt x="113017" y="47215"/>
                        <a:pt x="132403" y="66601"/>
                        <a:pt x="132403" y="90504"/>
                      </a:cubicBezTo>
                      <a:cubicBezTo>
                        <a:pt x="132403" y="114407"/>
                        <a:pt x="113017" y="133793"/>
                        <a:pt x="89114" y="133793"/>
                      </a:cubicBezTo>
                      <a:cubicBezTo>
                        <a:pt x="65211" y="133793"/>
                        <a:pt x="45824" y="114407"/>
                        <a:pt x="45824" y="90504"/>
                      </a:cubicBezTo>
                      <a:cubicBezTo>
                        <a:pt x="45824" y="66601"/>
                        <a:pt x="65211" y="47215"/>
                        <a:pt x="89114" y="47215"/>
                      </a:cubicBezTo>
                      <a:close/>
                    </a:path>
                  </a:pathLst>
                </a:custGeom>
                <a:grpFill/>
                <a:ln w="4704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62" name="Freeform: Shape 61">
                  <a:extLst>
                    <a:ext uri="{FF2B5EF4-FFF2-40B4-BE49-F238E27FC236}">
                      <a16:creationId xmlns:a16="http://schemas.microsoft.com/office/drawing/2014/main" id="{54B49765-1FA8-9F49-B0FA-53C8C1BA60C4}"/>
                    </a:ext>
                  </a:extLst>
                </p:cNvPr>
                <p:cNvSpPr/>
                <p:nvPr/>
              </p:nvSpPr>
              <p:spPr>
                <a:xfrm>
                  <a:off x="917185" y="5638942"/>
                  <a:ext cx="645103" cy="299736"/>
                </a:xfrm>
                <a:custGeom>
                  <a:avLst/>
                  <a:gdLst>
                    <a:gd name="connsiteX0" fmla="*/ 554471 w 645103"/>
                    <a:gd name="connsiteY0" fmla="*/ 162 h 299736"/>
                    <a:gd name="connsiteX1" fmla="*/ 464129 w 645103"/>
                    <a:gd name="connsiteY1" fmla="*/ 90504 h 299736"/>
                    <a:gd name="connsiteX2" fmla="*/ 486244 w 645103"/>
                    <a:gd name="connsiteY2" fmla="*/ 149321 h 299736"/>
                    <a:gd name="connsiteX3" fmla="*/ 241096 w 645103"/>
                    <a:gd name="connsiteY3" fmla="*/ 252839 h 299736"/>
                    <a:gd name="connsiteX4" fmla="*/ 28884 w 645103"/>
                    <a:gd name="connsiteY4" fmla="*/ 179435 h 299736"/>
                    <a:gd name="connsiteX5" fmla="*/ -289 w 645103"/>
                    <a:gd name="connsiteY5" fmla="*/ 216137 h 299736"/>
                    <a:gd name="connsiteX6" fmla="*/ 241096 w 645103"/>
                    <a:gd name="connsiteY6" fmla="*/ 299892 h 299736"/>
                    <a:gd name="connsiteX7" fmla="*/ 525769 w 645103"/>
                    <a:gd name="connsiteY7" fmla="*/ 175671 h 299736"/>
                    <a:gd name="connsiteX8" fmla="*/ 554471 w 645103"/>
                    <a:gd name="connsiteY8" fmla="*/ 180847 h 299736"/>
                    <a:gd name="connsiteX9" fmla="*/ 644814 w 645103"/>
                    <a:gd name="connsiteY9" fmla="*/ 90504 h 299736"/>
                    <a:gd name="connsiteX10" fmla="*/ 554471 w 645103"/>
                    <a:gd name="connsiteY10" fmla="*/ 162 h 299736"/>
                    <a:gd name="connsiteX11" fmla="*/ 554471 w 645103"/>
                    <a:gd name="connsiteY11" fmla="*/ 133793 h 299736"/>
                    <a:gd name="connsiteX12" fmla="*/ 511183 w 645103"/>
                    <a:gd name="connsiteY12" fmla="*/ 90504 h 299736"/>
                    <a:gd name="connsiteX13" fmla="*/ 554471 w 645103"/>
                    <a:gd name="connsiteY13" fmla="*/ 47215 h 299736"/>
                    <a:gd name="connsiteX14" fmla="*/ 597761 w 645103"/>
                    <a:gd name="connsiteY14" fmla="*/ 90504 h 299736"/>
                    <a:gd name="connsiteX15" fmla="*/ 554471 w 645103"/>
                    <a:gd name="connsiteY15" fmla="*/ 133793 h 299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45103" h="299736">
                      <a:moveTo>
                        <a:pt x="554471" y="162"/>
                      </a:moveTo>
                      <a:cubicBezTo>
                        <a:pt x="504594" y="162"/>
                        <a:pt x="464129" y="40628"/>
                        <a:pt x="464129" y="90504"/>
                      </a:cubicBezTo>
                      <a:cubicBezTo>
                        <a:pt x="464177" y="112148"/>
                        <a:pt x="472034" y="132993"/>
                        <a:pt x="486244" y="149321"/>
                      </a:cubicBezTo>
                      <a:cubicBezTo>
                        <a:pt x="421827" y="215478"/>
                        <a:pt x="333414" y="252839"/>
                        <a:pt x="241096" y="252839"/>
                      </a:cubicBezTo>
                      <a:cubicBezTo>
                        <a:pt x="164068" y="253215"/>
                        <a:pt x="89206" y="227335"/>
                        <a:pt x="28884" y="179435"/>
                      </a:cubicBezTo>
                      <a:lnTo>
                        <a:pt x="-289" y="216137"/>
                      </a:lnTo>
                      <a:cubicBezTo>
                        <a:pt x="68268" y="270813"/>
                        <a:pt x="153435" y="300362"/>
                        <a:pt x="241096" y="299892"/>
                      </a:cubicBezTo>
                      <a:cubicBezTo>
                        <a:pt x="349130" y="299845"/>
                        <a:pt x="452271" y="254862"/>
                        <a:pt x="525769" y="175671"/>
                      </a:cubicBezTo>
                      <a:cubicBezTo>
                        <a:pt x="534945" y="179058"/>
                        <a:pt x="544685" y="180799"/>
                        <a:pt x="554471" y="180847"/>
                      </a:cubicBezTo>
                      <a:cubicBezTo>
                        <a:pt x="604348" y="180847"/>
                        <a:pt x="644814" y="140381"/>
                        <a:pt x="644814" y="90504"/>
                      </a:cubicBezTo>
                      <a:cubicBezTo>
                        <a:pt x="644814" y="40628"/>
                        <a:pt x="604348" y="162"/>
                        <a:pt x="554471" y="162"/>
                      </a:cubicBezTo>
                      <a:close/>
                      <a:moveTo>
                        <a:pt x="554471" y="133793"/>
                      </a:moveTo>
                      <a:cubicBezTo>
                        <a:pt x="530568" y="133793"/>
                        <a:pt x="511183" y="114407"/>
                        <a:pt x="511183" y="90504"/>
                      </a:cubicBezTo>
                      <a:cubicBezTo>
                        <a:pt x="511183" y="66600"/>
                        <a:pt x="530568" y="47215"/>
                        <a:pt x="554471" y="47215"/>
                      </a:cubicBezTo>
                      <a:cubicBezTo>
                        <a:pt x="578375" y="47215"/>
                        <a:pt x="597761" y="66600"/>
                        <a:pt x="597761" y="90504"/>
                      </a:cubicBezTo>
                      <a:cubicBezTo>
                        <a:pt x="597761" y="114407"/>
                        <a:pt x="578375" y="133793"/>
                        <a:pt x="554471" y="133793"/>
                      </a:cubicBezTo>
                      <a:close/>
                    </a:path>
                  </a:pathLst>
                </a:custGeom>
                <a:grpFill/>
                <a:ln w="4704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63" name="Freeform: Shape 62">
                  <a:extLst>
                    <a:ext uri="{FF2B5EF4-FFF2-40B4-BE49-F238E27FC236}">
                      <a16:creationId xmlns:a16="http://schemas.microsoft.com/office/drawing/2014/main" id="{73167CE6-C1C5-2694-0968-5D0F1DA975CB}"/>
                    </a:ext>
                  </a:extLst>
                </p:cNvPr>
                <p:cNvSpPr/>
                <p:nvPr/>
              </p:nvSpPr>
              <p:spPr>
                <a:xfrm>
                  <a:off x="755778" y="5187698"/>
                  <a:ext cx="270099" cy="634751"/>
                </a:xfrm>
                <a:custGeom>
                  <a:avLst/>
                  <a:gdLst>
                    <a:gd name="connsiteX0" fmla="*/ 90067 w 270099"/>
                    <a:gd name="connsiteY0" fmla="*/ 453757 h 634751"/>
                    <a:gd name="connsiteX1" fmla="*/ 74068 w 270099"/>
                    <a:gd name="connsiteY1" fmla="*/ 453757 h 634751"/>
                    <a:gd name="connsiteX2" fmla="*/ 59952 w 270099"/>
                    <a:gd name="connsiteY2" fmla="*/ 359650 h 634751"/>
                    <a:gd name="connsiteX3" fmla="*/ 269811 w 270099"/>
                    <a:gd name="connsiteY3" fmla="*/ 43451 h 634751"/>
                    <a:gd name="connsiteX4" fmla="*/ 251460 w 270099"/>
                    <a:gd name="connsiteY4" fmla="*/ 162 h 634751"/>
                    <a:gd name="connsiteX5" fmla="*/ 12898 w 270099"/>
                    <a:gd name="connsiteY5" fmla="*/ 359650 h 634751"/>
                    <a:gd name="connsiteX6" fmla="*/ 30779 w 270099"/>
                    <a:gd name="connsiteY6" fmla="*/ 475402 h 634751"/>
                    <a:gd name="connsiteX7" fmla="*/ -277 w 270099"/>
                    <a:gd name="connsiteY7" fmla="*/ 543159 h 634751"/>
                    <a:gd name="connsiteX8" fmla="*/ 88655 w 270099"/>
                    <a:gd name="connsiteY8" fmla="*/ 634914 h 634751"/>
                    <a:gd name="connsiteX9" fmla="*/ 90067 w 270099"/>
                    <a:gd name="connsiteY9" fmla="*/ 634914 h 634751"/>
                    <a:gd name="connsiteX10" fmla="*/ 180410 w 270099"/>
                    <a:gd name="connsiteY10" fmla="*/ 544571 h 634751"/>
                    <a:gd name="connsiteX11" fmla="*/ 90537 w 270099"/>
                    <a:gd name="connsiteY11" fmla="*/ 453757 h 634751"/>
                    <a:gd name="connsiteX12" fmla="*/ 90067 w 270099"/>
                    <a:gd name="connsiteY12" fmla="*/ 453757 h 634751"/>
                    <a:gd name="connsiteX13" fmla="*/ 90067 w 270099"/>
                    <a:gd name="connsiteY13" fmla="*/ 587390 h 634751"/>
                    <a:gd name="connsiteX14" fmla="*/ 46777 w 270099"/>
                    <a:gd name="connsiteY14" fmla="*/ 544101 h 634751"/>
                    <a:gd name="connsiteX15" fmla="*/ 90067 w 270099"/>
                    <a:gd name="connsiteY15" fmla="*/ 500811 h 634751"/>
                    <a:gd name="connsiteX16" fmla="*/ 133356 w 270099"/>
                    <a:gd name="connsiteY16" fmla="*/ 544101 h 634751"/>
                    <a:gd name="connsiteX17" fmla="*/ 90537 w 270099"/>
                    <a:gd name="connsiteY17" fmla="*/ 587860 h 634751"/>
                    <a:gd name="connsiteX18" fmla="*/ 90067 w 270099"/>
                    <a:gd name="connsiteY18" fmla="*/ 587860 h 63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0099" h="634751">
                      <a:moveTo>
                        <a:pt x="90067" y="453757"/>
                      </a:moveTo>
                      <a:cubicBezTo>
                        <a:pt x="84749" y="453287"/>
                        <a:pt x="79386" y="453287"/>
                        <a:pt x="74068" y="453757"/>
                      </a:cubicBezTo>
                      <a:cubicBezTo>
                        <a:pt x="65222" y="423173"/>
                        <a:pt x="60470" y="391506"/>
                        <a:pt x="59952" y="359650"/>
                      </a:cubicBezTo>
                      <a:cubicBezTo>
                        <a:pt x="60046" y="221690"/>
                        <a:pt x="142719" y="97139"/>
                        <a:pt x="269811" y="43451"/>
                      </a:cubicBezTo>
                      <a:lnTo>
                        <a:pt x="251460" y="162"/>
                      </a:lnTo>
                      <a:cubicBezTo>
                        <a:pt x="106771" y="61002"/>
                        <a:pt x="12757" y="202727"/>
                        <a:pt x="12898" y="359650"/>
                      </a:cubicBezTo>
                      <a:cubicBezTo>
                        <a:pt x="13134" y="398893"/>
                        <a:pt x="19157" y="437901"/>
                        <a:pt x="30779" y="475402"/>
                      </a:cubicBezTo>
                      <a:cubicBezTo>
                        <a:pt x="11110" y="492436"/>
                        <a:pt x="-229" y="517138"/>
                        <a:pt x="-277" y="543159"/>
                      </a:cubicBezTo>
                      <a:cubicBezTo>
                        <a:pt x="-1077" y="593036"/>
                        <a:pt x="38731" y="634114"/>
                        <a:pt x="88655" y="634914"/>
                      </a:cubicBezTo>
                      <a:cubicBezTo>
                        <a:pt x="89126" y="634914"/>
                        <a:pt x="89596" y="634914"/>
                        <a:pt x="90067" y="634914"/>
                      </a:cubicBezTo>
                      <a:cubicBezTo>
                        <a:pt x="139943" y="634914"/>
                        <a:pt x="180410" y="594447"/>
                        <a:pt x="180410" y="544571"/>
                      </a:cubicBezTo>
                      <a:cubicBezTo>
                        <a:pt x="180691" y="494694"/>
                        <a:pt x="140414" y="454040"/>
                        <a:pt x="90537" y="453757"/>
                      </a:cubicBezTo>
                      <a:cubicBezTo>
                        <a:pt x="90395" y="453757"/>
                        <a:pt x="90207" y="453757"/>
                        <a:pt x="90067" y="453757"/>
                      </a:cubicBezTo>
                      <a:close/>
                      <a:moveTo>
                        <a:pt x="90067" y="587390"/>
                      </a:moveTo>
                      <a:cubicBezTo>
                        <a:pt x="66164" y="587390"/>
                        <a:pt x="46777" y="568004"/>
                        <a:pt x="46777" y="544101"/>
                      </a:cubicBezTo>
                      <a:cubicBezTo>
                        <a:pt x="46777" y="520197"/>
                        <a:pt x="66164" y="500811"/>
                        <a:pt x="90067" y="500811"/>
                      </a:cubicBezTo>
                      <a:cubicBezTo>
                        <a:pt x="113969" y="500811"/>
                        <a:pt x="133356" y="520197"/>
                        <a:pt x="133356" y="544101"/>
                      </a:cubicBezTo>
                      <a:cubicBezTo>
                        <a:pt x="133638" y="568004"/>
                        <a:pt x="114440" y="587578"/>
                        <a:pt x="90537" y="587860"/>
                      </a:cubicBezTo>
                      <a:cubicBezTo>
                        <a:pt x="90395" y="587860"/>
                        <a:pt x="90207" y="587860"/>
                        <a:pt x="90067" y="587860"/>
                      </a:cubicBezTo>
                      <a:close/>
                    </a:path>
                  </a:pathLst>
                </a:custGeom>
                <a:grpFill/>
                <a:ln w="4704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64" name="Group 63">
            <a:extLst>
              <a:ext uri="{FF2B5EF4-FFF2-40B4-BE49-F238E27FC236}">
                <a16:creationId xmlns:a16="http://schemas.microsoft.com/office/drawing/2014/main" id="{469CC267-3B9B-742E-0B19-EC99E9057BCB}"/>
              </a:ext>
            </a:extLst>
          </p:cNvPr>
          <p:cNvGrpSpPr/>
          <p:nvPr/>
        </p:nvGrpSpPr>
        <p:grpSpPr>
          <a:xfrm>
            <a:off x="7071188" y="2160809"/>
            <a:ext cx="1611630" cy="1301002"/>
            <a:chOff x="19982309" y="3692731"/>
            <a:chExt cx="4297680" cy="3469338"/>
          </a:xfrm>
        </p:grpSpPr>
        <p:sp>
          <p:nvSpPr>
            <p:cNvPr id="65" name="Rectangle 64">
              <a:extLst>
                <a:ext uri="{FF2B5EF4-FFF2-40B4-BE49-F238E27FC236}">
                  <a16:creationId xmlns:a16="http://schemas.microsoft.com/office/drawing/2014/main" id="{DD560C9F-7DAD-E366-B896-A6C4FCB2F92D}"/>
                </a:ext>
              </a:extLst>
            </p:cNvPr>
            <p:cNvSpPr/>
            <p:nvPr/>
          </p:nvSpPr>
          <p:spPr>
            <a:xfrm>
              <a:off x="19982309" y="5807853"/>
              <a:ext cx="4297680" cy="135421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Social Engineering Exercises &amp; </a:t>
              </a:r>
              <a:b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b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Awareness Training</a:t>
              </a:r>
            </a:p>
          </p:txBody>
        </p:sp>
        <p:grpSp>
          <p:nvGrpSpPr>
            <p:cNvPr id="66" name="Group 65">
              <a:extLst>
                <a:ext uri="{FF2B5EF4-FFF2-40B4-BE49-F238E27FC236}">
                  <a16:creationId xmlns:a16="http://schemas.microsoft.com/office/drawing/2014/main" id="{79DF2E34-3F96-9392-EAFD-58566BA1D47A}"/>
                </a:ext>
              </a:extLst>
            </p:cNvPr>
            <p:cNvGrpSpPr/>
            <p:nvPr/>
          </p:nvGrpSpPr>
          <p:grpSpPr>
            <a:xfrm>
              <a:off x="21230142" y="3692731"/>
              <a:ext cx="1802014" cy="1802014"/>
              <a:chOff x="21252635" y="12001500"/>
              <a:chExt cx="2836090" cy="2836090"/>
            </a:xfrm>
          </p:grpSpPr>
          <p:sp>
            <p:nvSpPr>
              <p:cNvPr id="67" name="Oval 66">
                <a:extLst>
                  <a:ext uri="{FF2B5EF4-FFF2-40B4-BE49-F238E27FC236}">
                    <a16:creationId xmlns:a16="http://schemas.microsoft.com/office/drawing/2014/main" id="{DC86E41A-A8E0-577D-86DB-249190106144}"/>
                  </a:ext>
                </a:extLst>
              </p:cNvPr>
              <p:cNvSpPr/>
              <p:nvPr/>
            </p:nvSpPr>
            <p:spPr>
              <a:xfrm>
                <a:off x="21252635" y="1200150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68" name="Group 67">
                <a:extLst>
                  <a:ext uri="{FF2B5EF4-FFF2-40B4-BE49-F238E27FC236}">
                    <a16:creationId xmlns:a16="http://schemas.microsoft.com/office/drawing/2014/main" id="{C8FFEB40-C7CC-5F5D-6258-F2C8F6FA0762}"/>
                  </a:ext>
                </a:extLst>
              </p:cNvPr>
              <p:cNvGrpSpPr/>
              <p:nvPr/>
            </p:nvGrpSpPr>
            <p:grpSpPr>
              <a:xfrm>
                <a:off x="21688307" y="12654386"/>
                <a:ext cx="1964747" cy="1530319"/>
                <a:chOff x="5624487" y="3197070"/>
                <a:chExt cx="940599" cy="732622"/>
              </a:xfrm>
              <a:solidFill>
                <a:srgbClr val="007585"/>
              </a:solidFill>
            </p:grpSpPr>
            <p:sp>
              <p:nvSpPr>
                <p:cNvPr id="69" name="Freeform: Shape 68">
                  <a:extLst>
                    <a:ext uri="{FF2B5EF4-FFF2-40B4-BE49-F238E27FC236}">
                      <a16:creationId xmlns:a16="http://schemas.microsoft.com/office/drawing/2014/main" id="{11231EFE-3279-4EF5-D8BF-4966973A014F}"/>
                    </a:ext>
                  </a:extLst>
                </p:cNvPr>
                <p:cNvSpPr/>
                <p:nvPr/>
              </p:nvSpPr>
              <p:spPr>
                <a:xfrm>
                  <a:off x="5836699" y="3197070"/>
                  <a:ext cx="682275" cy="488885"/>
                </a:xfrm>
                <a:custGeom>
                  <a:avLst/>
                  <a:gdLst>
                    <a:gd name="connsiteX0" fmla="*/ 46768 w 682275"/>
                    <a:gd name="connsiteY0" fmla="*/ 46970 h 488885"/>
                    <a:gd name="connsiteX1" fmla="*/ 634937 w 682275"/>
                    <a:gd name="connsiteY1" fmla="*/ 46970 h 488885"/>
                    <a:gd name="connsiteX2" fmla="*/ 634937 w 682275"/>
                    <a:gd name="connsiteY2" fmla="*/ 441749 h 488885"/>
                    <a:gd name="connsiteX3" fmla="*/ 243923 w 682275"/>
                    <a:gd name="connsiteY3" fmla="*/ 441749 h 488885"/>
                    <a:gd name="connsiteX4" fmla="*/ 243923 w 682275"/>
                    <a:gd name="connsiteY4" fmla="*/ 488802 h 488885"/>
                    <a:gd name="connsiteX5" fmla="*/ 658464 w 682275"/>
                    <a:gd name="connsiteY5" fmla="*/ 488802 h 488885"/>
                    <a:gd name="connsiteX6" fmla="*/ 681991 w 682275"/>
                    <a:gd name="connsiteY6" fmla="*/ 465275 h 488885"/>
                    <a:gd name="connsiteX7" fmla="*/ 681991 w 682275"/>
                    <a:gd name="connsiteY7" fmla="*/ 23443 h 488885"/>
                    <a:gd name="connsiteX8" fmla="*/ 658464 w 682275"/>
                    <a:gd name="connsiteY8" fmla="*/ -84 h 488885"/>
                    <a:gd name="connsiteX9" fmla="*/ 23242 w 682275"/>
                    <a:gd name="connsiteY9" fmla="*/ -84 h 488885"/>
                    <a:gd name="connsiteX10" fmla="*/ -285 w 682275"/>
                    <a:gd name="connsiteY10" fmla="*/ 23443 h 488885"/>
                    <a:gd name="connsiteX11" fmla="*/ -285 w 682275"/>
                    <a:gd name="connsiteY11" fmla="*/ 102022 h 488885"/>
                    <a:gd name="connsiteX12" fmla="*/ 46768 w 682275"/>
                    <a:gd name="connsiteY12" fmla="*/ 102022 h 488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2275" h="488885">
                      <a:moveTo>
                        <a:pt x="46768" y="46970"/>
                      </a:moveTo>
                      <a:lnTo>
                        <a:pt x="634937" y="46970"/>
                      </a:lnTo>
                      <a:lnTo>
                        <a:pt x="634937" y="441749"/>
                      </a:lnTo>
                      <a:lnTo>
                        <a:pt x="243923" y="441749"/>
                      </a:lnTo>
                      <a:lnTo>
                        <a:pt x="243923" y="488802"/>
                      </a:lnTo>
                      <a:lnTo>
                        <a:pt x="658464" y="488802"/>
                      </a:lnTo>
                      <a:cubicBezTo>
                        <a:pt x="671451" y="488802"/>
                        <a:pt x="681991" y="478267"/>
                        <a:pt x="681991" y="465275"/>
                      </a:cubicBezTo>
                      <a:lnTo>
                        <a:pt x="681991" y="23443"/>
                      </a:lnTo>
                      <a:cubicBezTo>
                        <a:pt x="681755" y="10555"/>
                        <a:pt x="671357" y="166"/>
                        <a:pt x="658464" y="-84"/>
                      </a:cubicBezTo>
                      <a:lnTo>
                        <a:pt x="23242" y="-84"/>
                      </a:lnTo>
                      <a:cubicBezTo>
                        <a:pt x="10350" y="166"/>
                        <a:pt x="-50" y="10555"/>
                        <a:pt x="-285" y="23443"/>
                      </a:cubicBezTo>
                      <a:lnTo>
                        <a:pt x="-285" y="102022"/>
                      </a:lnTo>
                      <a:lnTo>
                        <a:pt x="46768" y="102022"/>
                      </a:ln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70" name="Freeform: Shape 69">
                  <a:extLst>
                    <a:ext uri="{FF2B5EF4-FFF2-40B4-BE49-F238E27FC236}">
                      <a16:creationId xmlns:a16="http://schemas.microsoft.com/office/drawing/2014/main" id="{64C26C6B-FECD-B5C8-6CCA-87D62C25D974}"/>
                    </a:ext>
                  </a:extLst>
                </p:cNvPr>
                <p:cNvSpPr/>
                <p:nvPr/>
              </p:nvSpPr>
              <p:spPr>
                <a:xfrm>
                  <a:off x="5745886" y="3322232"/>
                  <a:ext cx="324669" cy="324669"/>
                </a:xfrm>
                <a:custGeom>
                  <a:avLst/>
                  <a:gdLst>
                    <a:gd name="connsiteX0" fmla="*/ 162520 w 324669"/>
                    <a:gd name="connsiteY0" fmla="*/ 324586 h 324669"/>
                    <a:gd name="connsiteX1" fmla="*/ 324384 w 324669"/>
                    <a:gd name="connsiteY1" fmla="*/ 161781 h 324669"/>
                    <a:gd name="connsiteX2" fmla="*/ 161579 w 324669"/>
                    <a:gd name="connsiteY2" fmla="*/ -83 h 324669"/>
                    <a:gd name="connsiteX3" fmla="*/ -285 w 324669"/>
                    <a:gd name="connsiteY3" fmla="*/ 162251 h 324669"/>
                    <a:gd name="connsiteX4" fmla="*/ 162520 w 324669"/>
                    <a:gd name="connsiteY4" fmla="*/ 324586 h 324669"/>
                    <a:gd name="connsiteX5" fmla="*/ 162520 w 324669"/>
                    <a:gd name="connsiteY5" fmla="*/ 46970 h 324669"/>
                    <a:gd name="connsiteX6" fmla="*/ 277330 w 324669"/>
                    <a:gd name="connsiteY6" fmla="*/ 162722 h 324669"/>
                    <a:gd name="connsiteX7" fmla="*/ 161579 w 324669"/>
                    <a:gd name="connsiteY7" fmla="*/ 277532 h 324669"/>
                    <a:gd name="connsiteX8" fmla="*/ 46768 w 324669"/>
                    <a:gd name="connsiteY8" fmla="*/ 162251 h 324669"/>
                    <a:gd name="connsiteX9" fmla="*/ 162049 w 324669"/>
                    <a:gd name="connsiteY9" fmla="*/ 46970 h 324669"/>
                    <a:gd name="connsiteX10" fmla="*/ 162520 w 324669"/>
                    <a:gd name="connsiteY10" fmla="*/ 46970 h 324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4669" h="324669">
                      <a:moveTo>
                        <a:pt x="162520" y="324586"/>
                      </a:moveTo>
                      <a:cubicBezTo>
                        <a:pt x="252157" y="324327"/>
                        <a:pt x="324619" y="251437"/>
                        <a:pt x="324384" y="161781"/>
                      </a:cubicBezTo>
                      <a:cubicBezTo>
                        <a:pt x="324101" y="72125"/>
                        <a:pt x="251216" y="-342"/>
                        <a:pt x="161579" y="-83"/>
                      </a:cubicBezTo>
                      <a:cubicBezTo>
                        <a:pt x="72130" y="176"/>
                        <a:pt x="-285" y="72779"/>
                        <a:pt x="-285" y="162251"/>
                      </a:cubicBezTo>
                      <a:cubicBezTo>
                        <a:pt x="-50" y="251982"/>
                        <a:pt x="72789" y="324586"/>
                        <a:pt x="162520" y="324586"/>
                      </a:cubicBezTo>
                      <a:close/>
                      <a:moveTo>
                        <a:pt x="162520" y="46970"/>
                      </a:moveTo>
                      <a:cubicBezTo>
                        <a:pt x="226183" y="47229"/>
                        <a:pt x="277566" y="99054"/>
                        <a:pt x="277330" y="162722"/>
                      </a:cubicBezTo>
                      <a:cubicBezTo>
                        <a:pt x="277047" y="226390"/>
                        <a:pt x="225242" y="277791"/>
                        <a:pt x="161579" y="277532"/>
                      </a:cubicBezTo>
                      <a:cubicBezTo>
                        <a:pt x="98104" y="277274"/>
                        <a:pt x="46768" y="225736"/>
                        <a:pt x="46768" y="162251"/>
                      </a:cubicBezTo>
                      <a:cubicBezTo>
                        <a:pt x="46768" y="98583"/>
                        <a:pt x="98385" y="46970"/>
                        <a:pt x="162049" y="46970"/>
                      </a:cubicBezTo>
                      <a:cubicBezTo>
                        <a:pt x="162191" y="46970"/>
                        <a:pt x="162379" y="46970"/>
                        <a:pt x="162520" y="46970"/>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71" name="Freeform: Shape 70">
                  <a:extLst>
                    <a:ext uri="{FF2B5EF4-FFF2-40B4-BE49-F238E27FC236}">
                      <a16:creationId xmlns:a16="http://schemas.microsoft.com/office/drawing/2014/main" id="{82791A61-7F9B-B3E2-970C-598F6F12A2EE}"/>
                    </a:ext>
                  </a:extLst>
                </p:cNvPr>
                <p:cNvSpPr/>
                <p:nvPr/>
              </p:nvSpPr>
              <p:spPr>
                <a:xfrm>
                  <a:off x="5624487" y="3681236"/>
                  <a:ext cx="567936" cy="248456"/>
                </a:xfrm>
                <a:custGeom>
                  <a:avLst/>
                  <a:gdLst>
                    <a:gd name="connsiteX0" fmla="*/ 283919 w 567936"/>
                    <a:gd name="connsiteY0" fmla="*/ -69 h 248456"/>
                    <a:gd name="connsiteX1" fmla="*/ 5832 w 567936"/>
                    <a:gd name="connsiteY1" fmla="*/ 120858 h 248456"/>
                    <a:gd name="connsiteX2" fmla="*/ -285 w 567936"/>
                    <a:gd name="connsiteY2" fmla="*/ 136386 h 248456"/>
                    <a:gd name="connsiteX3" fmla="*/ -285 w 567936"/>
                    <a:gd name="connsiteY3" fmla="*/ 247903 h 248456"/>
                    <a:gd name="connsiteX4" fmla="*/ 46768 w 567936"/>
                    <a:gd name="connsiteY4" fmla="*/ 247903 h 248456"/>
                    <a:gd name="connsiteX5" fmla="*/ 46768 w 567936"/>
                    <a:gd name="connsiteY5" fmla="*/ 146267 h 248456"/>
                    <a:gd name="connsiteX6" fmla="*/ 518574 w 567936"/>
                    <a:gd name="connsiteY6" fmla="*/ 144230 h 248456"/>
                    <a:gd name="connsiteX7" fmla="*/ 520598 w 567936"/>
                    <a:gd name="connsiteY7" fmla="*/ 146267 h 248456"/>
                    <a:gd name="connsiteX8" fmla="*/ 520598 w 567936"/>
                    <a:gd name="connsiteY8" fmla="*/ 248373 h 248456"/>
                    <a:gd name="connsiteX9" fmla="*/ 567651 w 567936"/>
                    <a:gd name="connsiteY9" fmla="*/ 248373 h 248456"/>
                    <a:gd name="connsiteX10" fmla="*/ 567651 w 567936"/>
                    <a:gd name="connsiteY10" fmla="*/ 136857 h 248456"/>
                    <a:gd name="connsiteX11" fmla="*/ 562005 w 567936"/>
                    <a:gd name="connsiteY11" fmla="*/ 121329 h 248456"/>
                    <a:gd name="connsiteX12" fmla="*/ 283919 w 567936"/>
                    <a:gd name="connsiteY12" fmla="*/ -69 h 248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936" h="248456">
                      <a:moveTo>
                        <a:pt x="283919" y="-69"/>
                      </a:moveTo>
                      <a:cubicBezTo>
                        <a:pt x="178284" y="-1001"/>
                        <a:pt x="77212" y="42952"/>
                        <a:pt x="5832" y="120858"/>
                      </a:cubicBezTo>
                      <a:cubicBezTo>
                        <a:pt x="2068" y="125178"/>
                        <a:pt x="-97" y="130659"/>
                        <a:pt x="-285" y="136386"/>
                      </a:cubicBezTo>
                      <a:lnTo>
                        <a:pt x="-285" y="247903"/>
                      </a:lnTo>
                      <a:lnTo>
                        <a:pt x="46768" y="247903"/>
                      </a:lnTo>
                      <a:lnTo>
                        <a:pt x="46768" y="146267"/>
                      </a:lnTo>
                      <a:cubicBezTo>
                        <a:pt x="176496" y="15421"/>
                        <a:pt x="387718" y="14513"/>
                        <a:pt x="518574" y="144230"/>
                      </a:cubicBezTo>
                      <a:cubicBezTo>
                        <a:pt x="519233" y="144907"/>
                        <a:pt x="519938" y="145585"/>
                        <a:pt x="520598" y="146267"/>
                      </a:cubicBezTo>
                      <a:lnTo>
                        <a:pt x="520598" y="248373"/>
                      </a:lnTo>
                      <a:lnTo>
                        <a:pt x="567651" y="248373"/>
                      </a:lnTo>
                      <a:lnTo>
                        <a:pt x="567651" y="136857"/>
                      </a:lnTo>
                      <a:cubicBezTo>
                        <a:pt x="567604" y="131182"/>
                        <a:pt x="565628" y="125695"/>
                        <a:pt x="562005" y="121329"/>
                      </a:cubicBezTo>
                      <a:cubicBezTo>
                        <a:pt x="490437" y="43639"/>
                        <a:pt x="389553" y="-408"/>
                        <a:pt x="283919" y="-69"/>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72" name="Freeform: Shape 71">
                  <a:extLst>
                    <a:ext uri="{FF2B5EF4-FFF2-40B4-BE49-F238E27FC236}">
                      <a16:creationId xmlns:a16="http://schemas.microsoft.com/office/drawing/2014/main" id="{05E2232D-8F19-A94C-9F7B-C2C0CA275BD9}"/>
                    </a:ext>
                  </a:extLst>
                </p:cNvPr>
                <p:cNvSpPr/>
                <p:nvPr/>
              </p:nvSpPr>
              <p:spPr>
                <a:xfrm>
                  <a:off x="6194775" y="3293528"/>
                  <a:ext cx="159984" cy="159983"/>
                </a:xfrm>
                <a:custGeom>
                  <a:avLst/>
                  <a:gdLst>
                    <a:gd name="connsiteX0" fmla="*/ 159698 w 159984"/>
                    <a:gd name="connsiteY0" fmla="*/ 80379 h 159983"/>
                    <a:gd name="connsiteX1" fmla="*/ 80177 w 159984"/>
                    <a:gd name="connsiteY1" fmla="*/ -82 h 159983"/>
                    <a:gd name="connsiteX2" fmla="*/ -284 w 159984"/>
                    <a:gd name="connsiteY2" fmla="*/ 79438 h 159983"/>
                    <a:gd name="connsiteX3" fmla="*/ 79235 w 159984"/>
                    <a:gd name="connsiteY3" fmla="*/ 159900 h 159983"/>
                    <a:gd name="connsiteX4" fmla="*/ 79706 w 159984"/>
                    <a:gd name="connsiteY4" fmla="*/ 159900 h 159983"/>
                    <a:gd name="connsiteX5" fmla="*/ 159698 w 159984"/>
                    <a:gd name="connsiteY5" fmla="*/ 80379 h 159983"/>
                    <a:gd name="connsiteX6" fmla="*/ 46770 w 159984"/>
                    <a:gd name="connsiteY6" fmla="*/ 80379 h 159983"/>
                    <a:gd name="connsiteX7" fmla="*/ 79235 w 159984"/>
                    <a:gd name="connsiteY7" fmla="*/ 46976 h 159983"/>
                    <a:gd name="connsiteX8" fmla="*/ 112644 w 159984"/>
                    <a:gd name="connsiteY8" fmla="*/ 79438 h 159983"/>
                    <a:gd name="connsiteX9" fmla="*/ 80177 w 159984"/>
                    <a:gd name="connsiteY9" fmla="*/ 112841 h 159983"/>
                    <a:gd name="connsiteX10" fmla="*/ 79706 w 159984"/>
                    <a:gd name="connsiteY10" fmla="*/ 112846 h 159983"/>
                    <a:gd name="connsiteX11" fmla="*/ 46770 w 159984"/>
                    <a:gd name="connsiteY11" fmla="*/ 80379 h 15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984" h="159983">
                      <a:moveTo>
                        <a:pt x="159698" y="80379"/>
                      </a:moveTo>
                      <a:cubicBezTo>
                        <a:pt x="159979" y="36200"/>
                        <a:pt x="124360" y="181"/>
                        <a:pt x="80177" y="-82"/>
                      </a:cubicBezTo>
                      <a:cubicBezTo>
                        <a:pt x="35994" y="-341"/>
                        <a:pt x="-2" y="35259"/>
                        <a:pt x="-284" y="79438"/>
                      </a:cubicBezTo>
                      <a:cubicBezTo>
                        <a:pt x="-519" y="123617"/>
                        <a:pt x="35052" y="159636"/>
                        <a:pt x="79235" y="159900"/>
                      </a:cubicBezTo>
                      <a:cubicBezTo>
                        <a:pt x="79377" y="159900"/>
                        <a:pt x="79565" y="159900"/>
                        <a:pt x="79706" y="159900"/>
                      </a:cubicBezTo>
                      <a:cubicBezTo>
                        <a:pt x="123701" y="159900"/>
                        <a:pt x="159462" y="124374"/>
                        <a:pt x="159698" y="80379"/>
                      </a:cubicBezTo>
                      <a:close/>
                      <a:moveTo>
                        <a:pt x="46770" y="80379"/>
                      </a:moveTo>
                      <a:cubicBezTo>
                        <a:pt x="46487" y="62188"/>
                        <a:pt x="61026" y="47235"/>
                        <a:pt x="79235" y="46976"/>
                      </a:cubicBezTo>
                      <a:cubicBezTo>
                        <a:pt x="97446" y="46712"/>
                        <a:pt x="112361" y="61247"/>
                        <a:pt x="112644" y="79438"/>
                      </a:cubicBezTo>
                      <a:cubicBezTo>
                        <a:pt x="112880" y="97629"/>
                        <a:pt x="98387" y="112583"/>
                        <a:pt x="80177" y="112841"/>
                      </a:cubicBezTo>
                      <a:cubicBezTo>
                        <a:pt x="80036" y="112846"/>
                        <a:pt x="79847" y="112846"/>
                        <a:pt x="79706" y="112846"/>
                      </a:cubicBezTo>
                      <a:cubicBezTo>
                        <a:pt x="61685" y="112846"/>
                        <a:pt x="47051" y="98386"/>
                        <a:pt x="46770" y="80379"/>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73" name="Freeform: Shape 72">
                  <a:extLst>
                    <a:ext uri="{FF2B5EF4-FFF2-40B4-BE49-F238E27FC236}">
                      <a16:creationId xmlns:a16="http://schemas.microsoft.com/office/drawing/2014/main" id="{AB543689-BC2A-E445-85D5-4614DF28620A}"/>
                    </a:ext>
                  </a:extLst>
                </p:cNvPr>
                <p:cNvSpPr/>
                <p:nvPr/>
              </p:nvSpPr>
              <p:spPr>
                <a:xfrm>
                  <a:off x="6145369" y="3470913"/>
                  <a:ext cx="258795" cy="116230"/>
                </a:xfrm>
                <a:custGeom>
                  <a:avLst/>
                  <a:gdLst>
                    <a:gd name="connsiteX0" fmla="*/ -284 w 258795"/>
                    <a:gd name="connsiteY0" fmla="*/ 69093 h 116230"/>
                    <a:gd name="connsiteX1" fmla="*/ -284 w 258795"/>
                    <a:gd name="connsiteY1" fmla="*/ 116147 h 116230"/>
                    <a:gd name="connsiteX2" fmla="*/ 46769 w 258795"/>
                    <a:gd name="connsiteY2" fmla="*/ 116147 h 116230"/>
                    <a:gd name="connsiteX3" fmla="*/ 46769 w 258795"/>
                    <a:gd name="connsiteY3" fmla="*/ 80386 h 116230"/>
                    <a:gd name="connsiteX4" fmla="*/ 211457 w 258795"/>
                    <a:gd name="connsiteY4" fmla="*/ 80386 h 116230"/>
                    <a:gd name="connsiteX5" fmla="*/ 211457 w 258795"/>
                    <a:gd name="connsiteY5" fmla="*/ 116147 h 116230"/>
                    <a:gd name="connsiteX6" fmla="*/ 258510 w 258795"/>
                    <a:gd name="connsiteY6" fmla="*/ 116147 h 116230"/>
                    <a:gd name="connsiteX7" fmla="*/ 258510 w 258795"/>
                    <a:gd name="connsiteY7" fmla="*/ 69093 h 116230"/>
                    <a:gd name="connsiteX8" fmla="*/ 252393 w 258795"/>
                    <a:gd name="connsiteY8" fmla="*/ 53566 h 116230"/>
                    <a:gd name="connsiteX9" fmla="*/ 129113 w 258795"/>
                    <a:gd name="connsiteY9" fmla="*/ -75 h 116230"/>
                    <a:gd name="connsiteX10" fmla="*/ 5362 w 258795"/>
                    <a:gd name="connsiteY10" fmla="*/ 53566 h 116230"/>
                    <a:gd name="connsiteX11" fmla="*/ -284 w 258795"/>
                    <a:gd name="connsiteY11" fmla="*/ 69093 h 11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8795" h="116230">
                      <a:moveTo>
                        <a:pt x="-284" y="69093"/>
                      </a:moveTo>
                      <a:lnTo>
                        <a:pt x="-284" y="116147"/>
                      </a:lnTo>
                      <a:lnTo>
                        <a:pt x="46769" y="116147"/>
                      </a:lnTo>
                      <a:lnTo>
                        <a:pt x="46769" y="80386"/>
                      </a:lnTo>
                      <a:cubicBezTo>
                        <a:pt x="94387" y="40377"/>
                        <a:pt x="163839" y="40377"/>
                        <a:pt x="211457" y="80386"/>
                      </a:cubicBezTo>
                      <a:lnTo>
                        <a:pt x="211457" y="116147"/>
                      </a:lnTo>
                      <a:lnTo>
                        <a:pt x="258510" y="116147"/>
                      </a:lnTo>
                      <a:lnTo>
                        <a:pt x="258510" y="69093"/>
                      </a:lnTo>
                      <a:cubicBezTo>
                        <a:pt x="258417" y="63353"/>
                        <a:pt x="256205" y="57843"/>
                        <a:pt x="252393" y="53566"/>
                      </a:cubicBezTo>
                      <a:cubicBezTo>
                        <a:pt x="220820" y="18963"/>
                        <a:pt x="175978" y="-546"/>
                        <a:pt x="129113" y="-75"/>
                      </a:cubicBezTo>
                      <a:cubicBezTo>
                        <a:pt x="82154" y="-442"/>
                        <a:pt x="37217" y="19038"/>
                        <a:pt x="5362" y="53566"/>
                      </a:cubicBezTo>
                      <a:cubicBezTo>
                        <a:pt x="1646" y="57890"/>
                        <a:pt x="-332" y="63404"/>
                        <a:pt x="-284" y="69093"/>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74" name="Freeform: Shape 73">
                  <a:extLst>
                    <a:ext uri="{FF2B5EF4-FFF2-40B4-BE49-F238E27FC236}">
                      <a16:creationId xmlns:a16="http://schemas.microsoft.com/office/drawing/2014/main" id="{72E71DB5-DAA3-6A50-9AF8-C1BAF989EF36}"/>
                    </a:ext>
                  </a:extLst>
                </p:cNvPr>
                <p:cNvSpPr/>
                <p:nvPr/>
              </p:nvSpPr>
              <p:spPr>
                <a:xfrm>
                  <a:off x="6201363" y="3738656"/>
                  <a:ext cx="363723" cy="47053"/>
                </a:xfrm>
                <a:custGeom>
                  <a:avLst/>
                  <a:gdLst>
                    <a:gd name="connsiteX0" fmla="*/ 0 w 363723"/>
                    <a:gd name="connsiteY0" fmla="*/ 0 h 47053"/>
                    <a:gd name="connsiteX1" fmla="*/ 363724 w 363723"/>
                    <a:gd name="connsiteY1" fmla="*/ 0 h 47053"/>
                    <a:gd name="connsiteX2" fmla="*/ 363724 w 363723"/>
                    <a:gd name="connsiteY2" fmla="*/ 47054 h 47053"/>
                    <a:gd name="connsiteX3" fmla="*/ 0 w 363723"/>
                    <a:gd name="connsiteY3" fmla="*/ 47054 h 47053"/>
                  </a:gdLst>
                  <a:ahLst/>
                  <a:cxnLst>
                    <a:cxn ang="0">
                      <a:pos x="connsiteX0" y="connsiteY0"/>
                    </a:cxn>
                    <a:cxn ang="0">
                      <a:pos x="connsiteX1" y="connsiteY1"/>
                    </a:cxn>
                    <a:cxn ang="0">
                      <a:pos x="connsiteX2" y="connsiteY2"/>
                    </a:cxn>
                    <a:cxn ang="0">
                      <a:pos x="connsiteX3" y="connsiteY3"/>
                    </a:cxn>
                  </a:cxnLst>
                  <a:rect l="l" t="t" r="r" b="b"/>
                  <a:pathLst>
                    <a:path w="363723" h="47053">
                      <a:moveTo>
                        <a:pt x="0" y="0"/>
                      </a:moveTo>
                      <a:lnTo>
                        <a:pt x="363724" y="0"/>
                      </a:lnTo>
                      <a:lnTo>
                        <a:pt x="363724" y="47054"/>
                      </a:lnTo>
                      <a:lnTo>
                        <a:pt x="0" y="47054"/>
                      </a:ln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75" name="Group 74">
            <a:extLst>
              <a:ext uri="{FF2B5EF4-FFF2-40B4-BE49-F238E27FC236}">
                <a16:creationId xmlns:a16="http://schemas.microsoft.com/office/drawing/2014/main" id="{FD274AD7-DFEE-F437-4B23-876C38008529}"/>
              </a:ext>
            </a:extLst>
          </p:cNvPr>
          <p:cNvGrpSpPr/>
          <p:nvPr/>
        </p:nvGrpSpPr>
        <p:grpSpPr>
          <a:xfrm>
            <a:off x="1012851" y="3903333"/>
            <a:ext cx="1611630" cy="1297572"/>
            <a:chOff x="1350468" y="4061444"/>
            <a:chExt cx="2148840" cy="1730096"/>
          </a:xfrm>
        </p:grpSpPr>
        <p:sp>
          <p:nvSpPr>
            <p:cNvPr id="76" name="Rectangle 75">
              <a:extLst>
                <a:ext uri="{FF2B5EF4-FFF2-40B4-BE49-F238E27FC236}">
                  <a16:creationId xmlns:a16="http://schemas.microsoft.com/office/drawing/2014/main" id="{7C5A9ED6-BD17-6DC7-5A2C-7B1E24393B34}"/>
                </a:ext>
              </a:extLst>
            </p:cNvPr>
            <p:cNvSpPr/>
            <p:nvPr/>
          </p:nvSpPr>
          <p:spPr>
            <a:xfrm>
              <a:off x="1350468" y="5114432"/>
              <a:ext cx="2148840" cy="67710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Identity, Access, and </a:t>
              </a:r>
            </a:p>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Privileged Access Management</a:t>
              </a:r>
            </a:p>
          </p:txBody>
        </p:sp>
        <p:grpSp>
          <p:nvGrpSpPr>
            <p:cNvPr id="77" name="Group 76">
              <a:extLst>
                <a:ext uri="{FF2B5EF4-FFF2-40B4-BE49-F238E27FC236}">
                  <a16:creationId xmlns:a16="http://schemas.microsoft.com/office/drawing/2014/main" id="{5579DCEE-8457-27BB-1698-103B7C228090}"/>
                </a:ext>
              </a:extLst>
            </p:cNvPr>
            <p:cNvGrpSpPr/>
            <p:nvPr/>
          </p:nvGrpSpPr>
          <p:grpSpPr>
            <a:xfrm>
              <a:off x="1974384" y="4061444"/>
              <a:ext cx="901007" cy="901007"/>
              <a:chOff x="2850335" y="14801850"/>
              <a:chExt cx="2836090" cy="2836090"/>
            </a:xfrm>
          </p:grpSpPr>
          <p:sp>
            <p:nvSpPr>
              <p:cNvPr id="78" name="Oval 77">
                <a:extLst>
                  <a:ext uri="{FF2B5EF4-FFF2-40B4-BE49-F238E27FC236}">
                    <a16:creationId xmlns:a16="http://schemas.microsoft.com/office/drawing/2014/main" id="{A5E69D1D-175E-0217-33CB-E6231E92A03A}"/>
                  </a:ext>
                </a:extLst>
              </p:cNvPr>
              <p:cNvSpPr/>
              <p:nvPr/>
            </p:nvSpPr>
            <p:spPr>
              <a:xfrm>
                <a:off x="2850335" y="1480185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79" name="Group 78">
                <a:extLst>
                  <a:ext uri="{FF2B5EF4-FFF2-40B4-BE49-F238E27FC236}">
                    <a16:creationId xmlns:a16="http://schemas.microsoft.com/office/drawing/2014/main" id="{DDA288E8-2FED-73D5-1BB1-F38A3153F097}"/>
                  </a:ext>
                </a:extLst>
              </p:cNvPr>
              <p:cNvGrpSpPr/>
              <p:nvPr/>
            </p:nvGrpSpPr>
            <p:grpSpPr>
              <a:xfrm>
                <a:off x="3386811" y="15337773"/>
                <a:ext cx="1763138" cy="1764245"/>
                <a:chOff x="2379694" y="5159459"/>
                <a:chExt cx="844081" cy="844611"/>
              </a:xfrm>
              <a:solidFill>
                <a:srgbClr val="007585"/>
              </a:solidFill>
            </p:grpSpPr>
            <p:sp>
              <p:nvSpPr>
                <p:cNvPr id="80" name="Freeform: Shape 79">
                  <a:extLst>
                    <a:ext uri="{FF2B5EF4-FFF2-40B4-BE49-F238E27FC236}">
                      <a16:creationId xmlns:a16="http://schemas.microsoft.com/office/drawing/2014/main" id="{400ED39E-4955-0A27-4D95-8C30575C3301}"/>
                    </a:ext>
                  </a:extLst>
                </p:cNvPr>
                <p:cNvSpPr/>
                <p:nvPr/>
              </p:nvSpPr>
              <p:spPr>
                <a:xfrm>
                  <a:off x="2779178" y="5558944"/>
                  <a:ext cx="444597" cy="445126"/>
                </a:xfrm>
                <a:custGeom>
                  <a:avLst/>
                  <a:gdLst>
                    <a:gd name="connsiteX0" fmla="*/ 437784 w 444597"/>
                    <a:gd name="connsiteY0" fmla="*/ 329761 h 445126"/>
                    <a:gd name="connsiteX1" fmla="*/ 162050 w 444597"/>
                    <a:gd name="connsiteY1" fmla="*/ 54028 h 445126"/>
                    <a:gd name="connsiteX2" fmla="*/ 183225 w 444597"/>
                    <a:gd name="connsiteY2" fmla="*/ 33324 h 445126"/>
                    <a:gd name="connsiteX3" fmla="*/ 149816 w 444597"/>
                    <a:gd name="connsiteY3" fmla="*/ -84 h 445126"/>
                    <a:gd name="connsiteX4" fmla="*/ -285 w 444597"/>
                    <a:gd name="connsiteY4" fmla="*/ 150487 h 445126"/>
                    <a:gd name="connsiteX5" fmla="*/ 32653 w 444597"/>
                    <a:gd name="connsiteY5" fmla="*/ 183425 h 445126"/>
                    <a:gd name="connsiteX6" fmla="*/ 53828 w 444597"/>
                    <a:gd name="connsiteY6" fmla="*/ 162251 h 445126"/>
                    <a:gd name="connsiteX7" fmla="*/ 329089 w 444597"/>
                    <a:gd name="connsiteY7" fmla="*/ 437984 h 445126"/>
                    <a:gd name="connsiteX8" fmla="*/ 346029 w 444597"/>
                    <a:gd name="connsiteY8" fmla="*/ 445042 h 445126"/>
                    <a:gd name="connsiteX9" fmla="*/ 362498 w 444597"/>
                    <a:gd name="connsiteY9" fmla="*/ 437984 h 445126"/>
                    <a:gd name="connsiteX10" fmla="*/ 437784 w 444597"/>
                    <a:gd name="connsiteY10" fmla="*/ 362699 h 445126"/>
                    <a:gd name="connsiteX11" fmla="*/ 437784 w 444597"/>
                    <a:gd name="connsiteY11" fmla="*/ 329761 h 445126"/>
                    <a:gd name="connsiteX12" fmla="*/ 347441 w 444597"/>
                    <a:gd name="connsiteY12" fmla="*/ 388108 h 445126"/>
                    <a:gd name="connsiteX13" fmla="*/ 86764 w 444597"/>
                    <a:gd name="connsiteY13" fmla="*/ 128843 h 445126"/>
                    <a:gd name="connsiteX14" fmla="*/ 128643 w 444597"/>
                    <a:gd name="connsiteY14" fmla="*/ 86965 h 445126"/>
                    <a:gd name="connsiteX15" fmla="*/ 387906 w 444597"/>
                    <a:gd name="connsiteY15" fmla="*/ 345759 h 445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4597" h="445126">
                      <a:moveTo>
                        <a:pt x="437784" y="329761"/>
                      </a:moveTo>
                      <a:lnTo>
                        <a:pt x="162050" y="54028"/>
                      </a:lnTo>
                      <a:lnTo>
                        <a:pt x="183225" y="33324"/>
                      </a:lnTo>
                      <a:lnTo>
                        <a:pt x="149816" y="-84"/>
                      </a:lnTo>
                      <a:lnTo>
                        <a:pt x="-285" y="150487"/>
                      </a:lnTo>
                      <a:lnTo>
                        <a:pt x="32653" y="183425"/>
                      </a:lnTo>
                      <a:lnTo>
                        <a:pt x="53828" y="162251"/>
                      </a:lnTo>
                      <a:lnTo>
                        <a:pt x="329089" y="437984"/>
                      </a:lnTo>
                      <a:cubicBezTo>
                        <a:pt x="333560" y="442501"/>
                        <a:pt x="339677" y="445042"/>
                        <a:pt x="346029" y="445042"/>
                      </a:cubicBezTo>
                      <a:cubicBezTo>
                        <a:pt x="352240" y="444948"/>
                        <a:pt x="358169" y="442407"/>
                        <a:pt x="362498" y="437984"/>
                      </a:cubicBezTo>
                      <a:lnTo>
                        <a:pt x="437784" y="362699"/>
                      </a:lnTo>
                      <a:cubicBezTo>
                        <a:pt x="446489" y="353429"/>
                        <a:pt x="446489" y="339031"/>
                        <a:pt x="437784" y="329761"/>
                      </a:cubicBezTo>
                      <a:close/>
                      <a:moveTo>
                        <a:pt x="347441" y="388108"/>
                      </a:moveTo>
                      <a:lnTo>
                        <a:pt x="86764" y="128843"/>
                      </a:lnTo>
                      <a:lnTo>
                        <a:pt x="128643" y="86965"/>
                      </a:lnTo>
                      <a:lnTo>
                        <a:pt x="387906" y="345759"/>
                      </a:ln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81" name="Freeform: Shape 80">
                  <a:extLst>
                    <a:ext uri="{FF2B5EF4-FFF2-40B4-BE49-F238E27FC236}">
                      <a16:creationId xmlns:a16="http://schemas.microsoft.com/office/drawing/2014/main" id="{9694B83D-3CD4-8738-5542-98E00DAC70CF}"/>
                    </a:ext>
                  </a:extLst>
                </p:cNvPr>
                <p:cNvSpPr/>
                <p:nvPr/>
              </p:nvSpPr>
              <p:spPr>
                <a:xfrm>
                  <a:off x="2379694" y="5159459"/>
                  <a:ext cx="507236" cy="507237"/>
                </a:xfrm>
                <a:custGeom>
                  <a:avLst/>
                  <a:gdLst>
                    <a:gd name="connsiteX0" fmla="*/ 506952 w 507236"/>
                    <a:gd name="connsiteY0" fmla="*/ 253535 h 507237"/>
                    <a:gd name="connsiteX1" fmla="*/ 253334 w 507236"/>
                    <a:gd name="connsiteY1" fmla="*/ -84 h 507237"/>
                    <a:gd name="connsiteX2" fmla="*/ -285 w 507236"/>
                    <a:gd name="connsiteY2" fmla="*/ 253535 h 507237"/>
                    <a:gd name="connsiteX3" fmla="*/ 253334 w 507236"/>
                    <a:gd name="connsiteY3" fmla="*/ 507153 h 507237"/>
                    <a:gd name="connsiteX4" fmla="*/ 506952 w 507236"/>
                    <a:gd name="connsiteY4" fmla="*/ 253535 h 507237"/>
                    <a:gd name="connsiteX5" fmla="*/ 253334 w 507236"/>
                    <a:gd name="connsiteY5" fmla="*/ 460100 h 507237"/>
                    <a:gd name="connsiteX6" fmla="*/ 46768 w 507236"/>
                    <a:gd name="connsiteY6" fmla="*/ 253535 h 507237"/>
                    <a:gd name="connsiteX7" fmla="*/ 253334 w 507236"/>
                    <a:gd name="connsiteY7" fmla="*/ 46970 h 507237"/>
                    <a:gd name="connsiteX8" fmla="*/ 459898 w 507236"/>
                    <a:gd name="connsiteY8" fmla="*/ 253535 h 507237"/>
                    <a:gd name="connsiteX9" fmla="*/ 253334 w 507236"/>
                    <a:gd name="connsiteY9" fmla="*/ 460100 h 50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7236" h="507237">
                      <a:moveTo>
                        <a:pt x="506952" y="253535"/>
                      </a:moveTo>
                      <a:cubicBezTo>
                        <a:pt x="506952" y="113466"/>
                        <a:pt x="393412" y="-84"/>
                        <a:pt x="253334" y="-84"/>
                      </a:cubicBezTo>
                      <a:cubicBezTo>
                        <a:pt x="113255" y="-84"/>
                        <a:pt x="-285" y="113466"/>
                        <a:pt x="-285" y="253535"/>
                      </a:cubicBezTo>
                      <a:cubicBezTo>
                        <a:pt x="-285" y="393604"/>
                        <a:pt x="113255" y="507153"/>
                        <a:pt x="253334" y="507153"/>
                      </a:cubicBezTo>
                      <a:cubicBezTo>
                        <a:pt x="393271" y="506894"/>
                        <a:pt x="506670" y="393495"/>
                        <a:pt x="506952" y="253535"/>
                      </a:cubicBezTo>
                      <a:close/>
                      <a:moveTo>
                        <a:pt x="253334" y="460100"/>
                      </a:moveTo>
                      <a:cubicBezTo>
                        <a:pt x="139228" y="460100"/>
                        <a:pt x="46768" y="367616"/>
                        <a:pt x="46768" y="253535"/>
                      </a:cubicBezTo>
                      <a:cubicBezTo>
                        <a:pt x="46768" y="139453"/>
                        <a:pt x="139228" y="46970"/>
                        <a:pt x="253334" y="46970"/>
                      </a:cubicBezTo>
                      <a:cubicBezTo>
                        <a:pt x="367438" y="46970"/>
                        <a:pt x="459898" y="139453"/>
                        <a:pt x="459898" y="253535"/>
                      </a:cubicBezTo>
                      <a:cubicBezTo>
                        <a:pt x="459663" y="367512"/>
                        <a:pt x="367297" y="459841"/>
                        <a:pt x="253334" y="460100"/>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82" name="Freeform: Shape 81">
                  <a:extLst>
                    <a:ext uri="{FF2B5EF4-FFF2-40B4-BE49-F238E27FC236}">
                      <a16:creationId xmlns:a16="http://schemas.microsoft.com/office/drawing/2014/main" id="{92C70DA4-6C2A-D2F0-391B-868EC069CA9C}"/>
                    </a:ext>
                  </a:extLst>
                </p:cNvPr>
                <p:cNvSpPr/>
                <p:nvPr/>
              </p:nvSpPr>
              <p:spPr>
                <a:xfrm>
                  <a:off x="2552851" y="5254508"/>
                  <a:ext cx="159983" cy="159981"/>
                </a:xfrm>
                <a:custGeom>
                  <a:avLst/>
                  <a:gdLst>
                    <a:gd name="connsiteX0" fmla="*/ 79706 w 159983"/>
                    <a:gd name="connsiteY0" fmla="*/ 159898 h 159981"/>
                    <a:gd name="connsiteX1" fmla="*/ 159698 w 159983"/>
                    <a:gd name="connsiteY1" fmla="*/ 79907 h 159981"/>
                    <a:gd name="connsiteX2" fmla="*/ 79706 w 159983"/>
                    <a:gd name="connsiteY2" fmla="*/ -84 h 159981"/>
                    <a:gd name="connsiteX3" fmla="*/ -285 w 159983"/>
                    <a:gd name="connsiteY3" fmla="*/ 79907 h 159981"/>
                    <a:gd name="connsiteX4" fmla="*/ 79706 w 159983"/>
                    <a:gd name="connsiteY4" fmla="*/ 159898 h 159981"/>
                    <a:gd name="connsiteX5" fmla="*/ 79706 w 159983"/>
                    <a:gd name="connsiteY5" fmla="*/ 46970 h 159981"/>
                    <a:gd name="connsiteX6" fmla="*/ 112645 w 159983"/>
                    <a:gd name="connsiteY6" fmla="*/ 79907 h 159981"/>
                    <a:gd name="connsiteX7" fmla="*/ 79706 w 159983"/>
                    <a:gd name="connsiteY7" fmla="*/ 112845 h 159981"/>
                    <a:gd name="connsiteX8" fmla="*/ 46768 w 159983"/>
                    <a:gd name="connsiteY8" fmla="*/ 79907 h 159981"/>
                    <a:gd name="connsiteX9" fmla="*/ 79706 w 159983"/>
                    <a:gd name="connsiteY9" fmla="*/ 46970 h 15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83" h="159981">
                      <a:moveTo>
                        <a:pt x="79706" y="159898"/>
                      </a:moveTo>
                      <a:cubicBezTo>
                        <a:pt x="123889" y="159898"/>
                        <a:pt x="159698" y="124086"/>
                        <a:pt x="159698" y="79907"/>
                      </a:cubicBezTo>
                      <a:cubicBezTo>
                        <a:pt x="159698" y="35729"/>
                        <a:pt x="123889" y="-84"/>
                        <a:pt x="79706" y="-84"/>
                      </a:cubicBezTo>
                      <a:cubicBezTo>
                        <a:pt x="35523" y="-84"/>
                        <a:pt x="-285" y="35729"/>
                        <a:pt x="-285" y="79907"/>
                      </a:cubicBezTo>
                      <a:cubicBezTo>
                        <a:pt x="-285" y="124086"/>
                        <a:pt x="35523" y="159898"/>
                        <a:pt x="79706" y="159898"/>
                      </a:cubicBezTo>
                      <a:close/>
                      <a:moveTo>
                        <a:pt x="79706" y="46970"/>
                      </a:moveTo>
                      <a:cubicBezTo>
                        <a:pt x="97916" y="46970"/>
                        <a:pt x="112645" y="61716"/>
                        <a:pt x="112645" y="79907"/>
                      </a:cubicBezTo>
                      <a:cubicBezTo>
                        <a:pt x="112645" y="98098"/>
                        <a:pt x="97916" y="112845"/>
                        <a:pt x="79706" y="112845"/>
                      </a:cubicBezTo>
                      <a:cubicBezTo>
                        <a:pt x="61497" y="112845"/>
                        <a:pt x="46768" y="98098"/>
                        <a:pt x="46768" y="79907"/>
                      </a:cubicBezTo>
                      <a:cubicBezTo>
                        <a:pt x="46768" y="61716"/>
                        <a:pt x="61497" y="46970"/>
                        <a:pt x="79706" y="46970"/>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83" name="Freeform: Shape 82">
                  <a:extLst>
                    <a:ext uri="{FF2B5EF4-FFF2-40B4-BE49-F238E27FC236}">
                      <a16:creationId xmlns:a16="http://schemas.microsoft.com/office/drawing/2014/main" id="{ED2D07D6-364B-3831-11A8-CEF454A6F887}"/>
                    </a:ext>
                  </a:extLst>
                </p:cNvPr>
                <p:cNvSpPr/>
                <p:nvPr/>
              </p:nvSpPr>
              <p:spPr>
                <a:xfrm>
                  <a:off x="2503915" y="5433259"/>
                  <a:ext cx="258324" cy="116744"/>
                </a:xfrm>
                <a:custGeom>
                  <a:avLst/>
                  <a:gdLst>
                    <a:gd name="connsiteX0" fmla="*/ 128642 w 258324"/>
                    <a:gd name="connsiteY0" fmla="*/ -32 h 116744"/>
                    <a:gd name="connsiteX1" fmla="*/ 5362 w 258324"/>
                    <a:gd name="connsiteY1" fmla="*/ 54079 h 116744"/>
                    <a:gd name="connsiteX2" fmla="*/ -284 w 258324"/>
                    <a:gd name="connsiteY2" fmla="*/ 69607 h 116744"/>
                    <a:gd name="connsiteX3" fmla="*/ -284 w 258324"/>
                    <a:gd name="connsiteY3" fmla="*/ 116660 h 116744"/>
                    <a:gd name="connsiteX4" fmla="*/ 46769 w 258324"/>
                    <a:gd name="connsiteY4" fmla="*/ 116660 h 116744"/>
                    <a:gd name="connsiteX5" fmla="*/ 46769 w 258324"/>
                    <a:gd name="connsiteY5" fmla="*/ 80900 h 116744"/>
                    <a:gd name="connsiteX6" fmla="*/ 210986 w 258324"/>
                    <a:gd name="connsiteY6" fmla="*/ 80900 h 116744"/>
                    <a:gd name="connsiteX7" fmla="*/ 210986 w 258324"/>
                    <a:gd name="connsiteY7" fmla="*/ 113367 h 116744"/>
                    <a:gd name="connsiteX8" fmla="*/ 258039 w 258324"/>
                    <a:gd name="connsiteY8" fmla="*/ 113367 h 116744"/>
                    <a:gd name="connsiteX9" fmla="*/ 258039 w 258324"/>
                    <a:gd name="connsiteY9" fmla="*/ 66313 h 116744"/>
                    <a:gd name="connsiteX10" fmla="*/ 252393 w 258324"/>
                    <a:gd name="connsiteY10" fmla="*/ 50785 h 116744"/>
                    <a:gd name="connsiteX11" fmla="*/ 128642 w 258324"/>
                    <a:gd name="connsiteY11" fmla="*/ -32 h 116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8324" h="116744">
                      <a:moveTo>
                        <a:pt x="128642" y="-32"/>
                      </a:moveTo>
                      <a:cubicBezTo>
                        <a:pt x="81729" y="-324"/>
                        <a:pt x="36887" y="19349"/>
                        <a:pt x="5362" y="54079"/>
                      </a:cubicBezTo>
                      <a:cubicBezTo>
                        <a:pt x="1644" y="58404"/>
                        <a:pt x="-332" y="63918"/>
                        <a:pt x="-284" y="69607"/>
                      </a:cubicBezTo>
                      <a:lnTo>
                        <a:pt x="-284" y="116660"/>
                      </a:lnTo>
                      <a:lnTo>
                        <a:pt x="46769" y="116660"/>
                      </a:lnTo>
                      <a:lnTo>
                        <a:pt x="46769" y="80900"/>
                      </a:lnTo>
                      <a:cubicBezTo>
                        <a:pt x="94011" y="40373"/>
                        <a:pt x="163744" y="40373"/>
                        <a:pt x="210986" y="80900"/>
                      </a:cubicBezTo>
                      <a:lnTo>
                        <a:pt x="210986" y="113367"/>
                      </a:lnTo>
                      <a:lnTo>
                        <a:pt x="258039" y="113367"/>
                      </a:lnTo>
                      <a:lnTo>
                        <a:pt x="258039" y="66313"/>
                      </a:lnTo>
                      <a:cubicBezTo>
                        <a:pt x="258086" y="60624"/>
                        <a:pt x="256111" y="55110"/>
                        <a:pt x="252393" y="50785"/>
                      </a:cubicBezTo>
                      <a:cubicBezTo>
                        <a:pt x="220067" y="17250"/>
                        <a:pt x="175178" y="-1190"/>
                        <a:pt x="128642" y="-32"/>
                      </a:cubicBezTo>
                      <a:close/>
                    </a:path>
                  </a:pathLst>
                </a:custGeom>
                <a:grpFill/>
                <a:ln w="47034"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84" name="Group 83">
            <a:extLst>
              <a:ext uri="{FF2B5EF4-FFF2-40B4-BE49-F238E27FC236}">
                <a16:creationId xmlns:a16="http://schemas.microsoft.com/office/drawing/2014/main" id="{7E484DF1-4794-F541-8B14-EF8C262F0512}"/>
              </a:ext>
            </a:extLst>
          </p:cNvPr>
          <p:cNvGrpSpPr/>
          <p:nvPr/>
        </p:nvGrpSpPr>
        <p:grpSpPr>
          <a:xfrm>
            <a:off x="2869637" y="3903332"/>
            <a:ext cx="1611630" cy="1159073"/>
            <a:chOff x="3956160" y="4061444"/>
            <a:chExt cx="2148840" cy="1545431"/>
          </a:xfrm>
        </p:grpSpPr>
        <p:sp>
          <p:nvSpPr>
            <p:cNvPr id="85" name="Rectangle 84">
              <a:extLst>
                <a:ext uri="{FF2B5EF4-FFF2-40B4-BE49-F238E27FC236}">
                  <a16:creationId xmlns:a16="http://schemas.microsoft.com/office/drawing/2014/main" id="{9E5B7D90-895F-2616-9FDA-922CC2397328}"/>
                </a:ext>
              </a:extLst>
            </p:cNvPr>
            <p:cNvSpPr/>
            <p:nvPr/>
          </p:nvSpPr>
          <p:spPr>
            <a:xfrm>
              <a:off x="3956160" y="5114432"/>
              <a:ext cx="2148840" cy="49244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Network Segmentation: Secure RDP, VPN, OT/IT</a:t>
              </a:r>
            </a:p>
          </p:txBody>
        </p:sp>
        <p:grpSp>
          <p:nvGrpSpPr>
            <p:cNvPr id="86" name="Group 85">
              <a:extLst>
                <a:ext uri="{FF2B5EF4-FFF2-40B4-BE49-F238E27FC236}">
                  <a16:creationId xmlns:a16="http://schemas.microsoft.com/office/drawing/2014/main" id="{C5147A3F-37AC-6C52-0E5A-F9D5BE8F0540}"/>
                </a:ext>
              </a:extLst>
            </p:cNvPr>
            <p:cNvGrpSpPr/>
            <p:nvPr/>
          </p:nvGrpSpPr>
          <p:grpSpPr>
            <a:xfrm>
              <a:off x="4580077" y="4061444"/>
              <a:ext cx="901007" cy="901007"/>
              <a:chOff x="7250885" y="14730776"/>
              <a:chExt cx="2836090" cy="2836090"/>
            </a:xfrm>
          </p:grpSpPr>
          <p:sp>
            <p:nvSpPr>
              <p:cNvPr id="87" name="Oval 86">
                <a:extLst>
                  <a:ext uri="{FF2B5EF4-FFF2-40B4-BE49-F238E27FC236}">
                    <a16:creationId xmlns:a16="http://schemas.microsoft.com/office/drawing/2014/main" id="{69A76438-1B8B-1549-DE05-9AC18F336198}"/>
                  </a:ext>
                </a:extLst>
              </p:cNvPr>
              <p:cNvSpPr/>
              <p:nvPr/>
            </p:nvSpPr>
            <p:spPr>
              <a:xfrm>
                <a:off x="7250885" y="14730776"/>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88" name="Group 87">
                <a:extLst>
                  <a:ext uri="{FF2B5EF4-FFF2-40B4-BE49-F238E27FC236}">
                    <a16:creationId xmlns:a16="http://schemas.microsoft.com/office/drawing/2014/main" id="{2F8A7F71-528F-4389-18C2-E937595B9CE5}"/>
                  </a:ext>
                </a:extLst>
              </p:cNvPr>
              <p:cNvGrpSpPr/>
              <p:nvPr/>
            </p:nvGrpSpPr>
            <p:grpSpPr>
              <a:xfrm>
                <a:off x="7686065" y="15165956"/>
                <a:ext cx="1965731" cy="1965731"/>
                <a:chOff x="8915489" y="3090503"/>
                <a:chExt cx="941070" cy="941070"/>
              </a:xfrm>
              <a:solidFill>
                <a:srgbClr val="007585"/>
              </a:solidFill>
            </p:grpSpPr>
            <p:sp>
              <p:nvSpPr>
                <p:cNvPr id="89" name="Freeform: Shape 88">
                  <a:extLst>
                    <a:ext uri="{FF2B5EF4-FFF2-40B4-BE49-F238E27FC236}">
                      <a16:creationId xmlns:a16="http://schemas.microsoft.com/office/drawing/2014/main" id="{7CDC3337-4D2A-9E5A-B432-DA1466B322E1}"/>
                    </a:ext>
                  </a:extLst>
                </p:cNvPr>
                <p:cNvSpPr/>
                <p:nvPr/>
              </p:nvSpPr>
              <p:spPr>
                <a:xfrm>
                  <a:off x="9175695" y="3426936"/>
                  <a:ext cx="420658" cy="311023"/>
                </a:xfrm>
                <a:custGeom>
                  <a:avLst/>
                  <a:gdLst>
                    <a:gd name="connsiteX0" fmla="*/ 387721 w 420658"/>
                    <a:gd name="connsiteY0" fmla="*/ 0 h 311023"/>
                    <a:gd name="connsiteX1" fmla="*/ 143043 w 420658"/>
                    <a:gd name="connsiteY1" fmla="*/ 244208 h 311023"/>
                    <a:gd name="connsiteX2" fmla="*/ 33408 w 420658"/>
                    <a:gd name="connsiteY2" fmla="*/ 134573 h 311023"/>
                    <a:gd name="connsiteX3" fmla="*/ 0 w 420658"/>
                    <a:gd name="connsiteY3" fmla="*/ 167981 h 311023"/>
                    <a:gd name="connsiteX4" fmla="*/ 143043 w 420658"/>
                    <a:gd name="connsiteY4" fmla="*/ 311024 h 311023"/>
                    <a:gd name="connsiteX5" fmla="*/ 420658 w 420658"/>
                    <a:gd name="connsiteY5" fmla="*/ 32937 h 311023"/>
                    <a:gd name="connsiteX6" fmla="*/ 387721 w 420658"/>
                    <a:gd name="connsiteY6" fmla="*/ 0 h 311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658" h="311023">
                      <a:moveTo>
                        <a:pt x="387721" y="0"/>
                      </a:moveTo>
                      <a:lnTo>
                        <a:pt x="143043" y="244208"/>
                      </a:lnTo>
                      <a:lnTo>
                        <a:pt x="33408" y="134573"/>
                      </a:lnTo>
                      <a:lnTo>
                        <a:pt x="0" y="167981"/>
                      </a:lnTo>
                      <a:lnTo>
                        <a:pt x="143043" y="311024"/>
                      </a:lnTo>
                      <a:lnTo>
                        <a:pt x="420658" y="32937"/>
                      </a:lnTo>
                      <a:lnTo>
                        <a:pt x="387721" y="0"/>
                      </a:lnTo>
                      <a:close/>
                    </a:path>
                  </a:pathLst>
                </a:custGeom>
                <a:grpFill/>
                <a:ln w="4704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90" name="Freeform: Shape 89">
                  <a:extLst>
                    <a:ext uri="{FF2B5EF4-FFF2-40B4-BE49-F238E27FC236}">
                      <a16:creationId xmlns:a16="http://schemas.microsoft.com/office/drawing/2014/main" id="{AE48637F-7AF6-6C49-7CF1-BFF3662A370E}"/>
                    </a:ext>
                  </a:extLst>
                </p:cNvPr>
                <p:cNvSpPr/>
                <p:nvPr/>
              </p:nvSpPr>
              <p:spPr>
                <a:xfrm>
                  <a:off x="8915489" y="3090503"/>
                  <a:ext cx="941070" cy="941070"/>
                </a:xfrm>
                <a:custGeom>
                  <a:avLst/>
                  <a:gdLst>
                    <a:gd name="connsiteX0" fmla="*/ 470247 w 941070"/>
                    <a:gd name="connsiteY0" fmla="*/ 162 h 941070"/>
                    <a:gd name="connsiteX1" fmla="*/ -288 w 941070"/>
                    <a:gd name="connsiteY1" fmla="*/ 470697 h 941070"/>
                    <a:gd name="connsiteX2" fmla="*/ 446720 w 941070"/>
                    <a:gd name="connsiteY2" fmla="*/ 941232 h 941070"/>
                    <a:gd name="connsiteX3" fmla="*/ 446720 w 941070"/>
                    <a:gd name="connsiteY3" fmla="*/ 894178 h 941070"/>
                    <a:gd name="connsiteX4" fmla="*/ 46765 w 941070"/>
                    <a:gd name="connsiteY4" fmla="*/ 470697 h 941070"/>
                    <a:gd name="connsiteX5" fmla="*/ 470247 w 941070"/>
                    <a:gd name="connsiteY5" fmla="*/ 47215 h 941070"/>
                    <a:gd name="connsiteX6" fmla="*/ 893728 w 941070"/>
                    <a:gd name="connsiteY6" fmla="*/ 470697 h 941070"/>
                    <a:gd name="connsiteX7" fmla="*/ 493773 w 941070"/>
                    <a:gd name="connsiteY7" fmla="*/ 894178 h 941070"/>
                    <a:gd name="connsiteX8" fmla="*/ 493773 w 941070"/>
                    <a:gd name="connsiteY8" fmla="*/ 941232 h 941070"/>
                    <a:gd name="connsiteX9" fmla="*/ 940782 w 941070"/>
                    <a:gd name="connsiteY9" fmla="*/ 470697 h 941070"/>
                    <a:gd name="connsiteX10" fmla="*/ 470247 w 941070"/>
                    <a:gd name="connsiteY10" fmla="*/ 162 h 941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1070" h="941070">
                      <a:moveTo>
                        <a:pt x="470247" y="162"/>
                      </a:moveTo>
                      <a:cubicBezTo>
                        <a:pt x="210370" y="162"/>
                        <a:pt x="-288" y="210820"/>
                        <a:pt x="-288" y="470697"/>
                      </a:cubicBezTo>
                      <a:cubicBezTo>
                        <a:pt x="-617" y="721633"/>
                        <a:pt x="196066" y="928668"/>
                        <a:pt x="446720" y="941232"/>
                      </a:cubicBezTo>
                      <a:lnTo>
                        <a:pt x="446720" y="894178"/>
                      </a:lnTo>
                      <a:cubicBezTo>
                        <a:pt x="222087" y="881662"/>
                        <a:pt x="46436" y="695706"/>
                        <a:pt x="46765" y="470697"/>
                      </a:cubicBezTo>
                      <a:cubicBezTo>
                        <a:pt x="46765" y="236794"/>
                        <a:pt x="236343" y="47215"/>
                        <a:pt x="470247" y="47215"/>
                      </a:cubicBezTo>
                      <a:cubicBezTo>
                        <a:pt x="704150" y="47215"/>
                        <a:pt x="893728" y="236794"/>
                        <a:pt x="893728" y="470697"/>
                      </a:cubicBezTo>
                      <a:cubicBezTo>
                        <a:pt x="894057" y="695706"/>
                        <a:pt x="718408" y="881662"/>
                        <a:pt x="493773" y="894178"/>
                      </a:cubicBezTo>
                      <a:lnTo>
                        <a:pt x="493773" y="941232"/>
                      </a:lnTo>
                      <a:cubicBezTo>
                        <a:pt x="744427" y="928668"/>
                        <a:pt x="941111" y="721633"/>
                        <a:pt x="940782" y="470697"/>
                      </a:cubicBezTo>
                      <a:cubicBezTo>
                        <a:pt x="940782" y="210820"/>
                        <a:pt x="730124" y="162"/>
                        <a:pt x="470247" y="162"/>
                      </a:cubicBezTo>
                      <a:close/>
                    </a:path>
                  </a:pathLst>
                </a:custGeom>
                <a:grpFill/>
                <a:ln w="47043"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91" name="Group 90">
            <a:extLst>
              <a:ext uri="{FF2B5EF4-FFF2-40B4-BE49-F238E27FC236}">
                <a16:creationId xmlns:a16="http://schemas.microsoft.com/office/drawing/2014/main" id="{D3007675-F519-D7E4-E82D-4CE5990BEBBB}"/>
              </a:ext>
            </a:extLst>
          </p:cNvPr>
          <p:cNvGrpSpPr/>
          <p:nvPr/>
        </p:nvGrpSpPr>
        <p:grpSpPr>
          <a:xfrm>
            <a:off x="4726422" y="3903333"/>
            <a:ext cx="1611630" cy="1297572"/>
            <a:chOff x="6318760" y="4061444"/>
            <a:chExt cx="2148840" cy="1730096"/>
          </a:xfrm>
        </p:grpSpPr>
        <p:sp>
          <p:nvSpPr>
            <p:cNvPr id="92" name="Rectangle 91">
              <a:extLst>
                <a:ext uri="{FF2B5EF4-FFF2-40B4-BE49-F238E27FC236}">
                  <a16:creationId xmlns:a16="http://schemas.microsoft.com/office/drawing/2014/main" id="{5D3E0D5D-3AA6-000A-641D-36E2DC97A386}"/>
                </a:ext>
              </a:extLst>
            </p:cNvPr>
            <p:cNvSpPr/>
            <p:nvPr/>
          </p:nvSpPr>
          <p:spPr>
            <a:xfrm>
              <a:off x="6318760" y="5114432"/>
              <a:ext cx="2148840" cy="67710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Helvetica Now Text" panose="020B0504030202020204" pitchFamily="34" charset="0"/>
                  <a:ea typeface="+mn-ea"/>
                  <a:cs typeface="+mn-cs"/>
                </a:rPr>
                <a:t>Disaster Recovery Testing, BCP, &amp; Immutable Backups</a:t>
              </a:r>
            </a:p>
          </p:txBody>
        </p:sp>
        <p:grpSp>
          <p:nvGrpSpPr>
            <p:cNvPr id="93" name="Group 92">
              <a:extLst>
                <a:ext uri="{FF2B5EF4-FFF2-40B4-BE49-F238E27FC236}">
                  <a16:creationId xmlns:a16="http://schemas.microsoft.com/office/drawing/2014/main" id="{82122ED3-7301-E829-83CD-04F0BB195016}"/>
                </a:ext>
              </a:extLst>
            </p:cNvPr>
            <p:cNvGrpSpPr/>
            <p:nvPr/>
          </p:nvGrpSpPr>
          <p:grpSpPr>
            <a:xfrm>
              <a:off x="6942676" y="4061444"/>
              <a:ext cx="901007" cy="901007"/>
              <a:chOff x="11737160" y="14801850"/>
              <a:chExt cx="2836090" cy="2836090"/>
            </a:xfrm>
          </p:grpSpPr>
          <p:sp>
            <p:nvSpPr>
              <p:cNvPr id="94" name="Oval 93">
                <a:extLst>
                  <a:ext uri="{FF2B5EF4-FFF2-40B4-BE49-F238E27FC236}">
                    <a16:creationId xmlns:a16="http://schemas.microsoft.com/office/drawing/2014/main" id="{94062BF9-AF7D-3BE0-7AC8-5C03141B3C79}"/>
                  </a:ext>
                </a:extLst>
              </p:cNvPr>
              <p:cNvSpPr/>
              <p:nvPr/>
            </p:nvSpPr>
            <p:spPr>
              <a:xfrm>
                <a:off x="11737160" y="1480185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95" name="Group 94">
                <a:extLst>
                  <a:ext uri="{FF2B5EF4-FFF2-40B4-BE49-F238E27FC236}">
                    <a16:creationId xmlns:a16="http://schemas.microsoft.com/office/drawing/2014/main" id="{B5CFB73F-BA5F-3B5E-8E28-BA64B38DF974}"/>
                  </a:ext>
                </a:extLst>
              </p:cNvPr>
              <p:cNvGrpSpPr/>
              <p:nvPr/>
            </p:nvGrpSpPr>
            <p:grpSpPr>
              <a:xfrm>
                <a:off x="12516343" y="15335316"/>
                <a:ext cx="1277724" cy="1769158"/>
                <a:chOff x="7456033" y="1312539"/>
                <a:chExt cx="611695" cy="846963"/>
              </a:xfrm>
              <a:solidFill>
                <a:srgbClr val="007585"/>
              </a:solidFill>
            </p:grpSpPr>
            <p:sp>
              <p:nvSpPr>
                <p:cNvPr id="96" name="Freeform: Shape 95">
                  <a:extLst>
                    <a:ext uri="{FF2B5EF4-FFF2-40B4-BE49-F238E27FC236}">
                      <a16:creationId xmlns:a16="http://schemas.microsoft.com/office/drawing/2014/main" id="{1A5B5B49-6BAD-0C6C-FF03-A1390105EB09}"/>
                    </a:ext>
                  </a:extLst>
                </p:cNvPr>
                <p:cNvSpPr/>
                <p:nvPr/>
              </p:nvSpPr>
              <p:spPr>
                <a:xfrm>
                  <a:off x="7456033" y="1312539"/>
                  <a:ext cx="611695" cy="846963"/>
                </a:xfrm>
                <a:custGeom>
                  <a:avLst/>
                  <a:gdLst>
                    <a:gd name="connsiteX0" fmla="*/ 604197 w 611695"/>
                    <a:gd name="connsiteY0" fmla="*/ 147999 h 846963"/>
                    <a:gd name="connsiteX1" fmla="*/ 463037 w 611695"/>
                    <a:gd name="connsiteY1" fmla="*/ 6838 h 846963"/>
                    <a:gd name="connsiteX2" fmla="*/ 446568 w 611695"/>
                    <a:gd name="connsiteY2" fmla="*/ -220 h 846963"/>
                    <a:gd name="connsiteX3" fmla="*/ 30 w 611695"/>
                    <a:gd name="connsiteY3" fmla="*/ -220 h 846963"/>
                    <a:gd name="connsiteX4" fmla="*/ 30 w 611695"/>
                    <a:gd name="connsiteY4" fmla="*/ 846743 h 846963"/>
                    <a:gd name="connsiteX5" fmla="*/ 47084 w 611695"/>
                    <a:gd name="connsiteY5" fmla="*/ 846743 h 846963"/>
                    <a:gd name="connsiteX6" fmla="*/ 47084 w 611695"/>
                    <a:gd name="connsiteY6" fmla="*/ 46834 h 846963"/>
                    <a:gd name="connsiteX7" fmla="*/ 423512 w 611695"/>
                    <a:gd name="connsiteY7" fmla="*/ 46834 h 846963"/>
                    <a:gd name="connsiteX8" fmla="*/ 423512 w 611695"/>
                    <a:gd name="connsiteY8" fmla="*/ 187994 h 846963"/>
                    <a:gd name="connsiteX9" fmla="*/ 564672 w 611695"/>
                    <a:gd name="connsiteY9" fmla="*/ 187994 h 846963"/>
                    <a:gd name="connsiteX10" fmla="*/ 564672 w 611695"/>
                    <a:gd name="connsiteY10" fmla="*/ 799690 h 846963"/>
                    <a:gd name="connsiteX11" fmla="*/ 94137 w 611695"/>
                    <a:gd name="connsiteY11" fmla="*/ 799690 h 846963"/>
                    <a:gd name="connsiteX12" fmla="*/ 94137 w 611695"/>
                    <a:gd name="connsiteY12" fmla="*/ 846743 h 846963"/>
                    <a:gd name="connsiteX13" fmla="*/ 611726 w 611695"/>
                    <a:gd name="connsiteY13" fmla="*/ 846743 h 846963"/>
                    <a:gd name="connsiteX14" fmla="*/ 611726 w 611695"/>
                    <a:gd name="connsiteY14" fmla="*/ 164468 h 846963"/>
                    <a:gd name="connsiteX15" fmla="*/ 604197 w 611695"/>
                    <a:gd name="connsiteY15" fmla="*/ 147999 h 846963"/>
                    <a:gd name="connsiteX16" fmla="*/ 470565 w 611695"/>
                    <a:gd name="connsiteY16" fmla="*/ 140941 h 846963"/>
                    <a:gd name="connsiteX17" fmla="*/ 470565 w 611695"/>
                    <a:gd name="connsiteY17" fmla="*/ 80241 h 846963"/>
                    <a:gd name="connsiteX18" fmla="*/ 531265 w 611695"/>
                    <a:gd name="connsiteY18" fmla="*/ 140941 h 846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11695" h="846963">
                      <a:moveTo>
                        <a:pt x="604197" y="147999"/>
                      </a:moveTo>
                      <a:lnTo>
                        <a:pt x="463037" y="6838"/>
                      </a:lnTo>
                      <a:cubicBezTo>
                        <a:pt x="458666" y="2462"/>
                        <a:pt x="452765" y="-79"/>
                        <a:pt x="446568" y="-220"/>
                      </a:cubicBezTo>
                      <a:lnTo>
                        <a:pt x="30" y="-220"/>
                      </a:lnTo>
                      <a:lnTo>
                        <a:pt x="30" y="846743"/>
                      </a:lnTo>
                      <a:lnTo>
                        <a:pt x="47084" y="846743"/>
                      </a:lnTo>
                      <a:lnTo>
                        <a:pt x="47084" y="46834"/>
                      </a:lnTo>
                      <a:lnTo>
                        <a:pt x="423512" y="46834"/>
                      </a:lnTo>
                      <a:lnTo>
                        <a:pt x="423512" y="187994"/>
                      </a:lnTo>
                      <a:lnTo>
                        <a:pt x="564672" y="187994"/>
                      </a:lnTo>
                      <a:lnTo>
                        <a:pt x="564672" y="799690"/>
                      </a:lnTo>
                      <a:lnTo>
                        <a:pt x="94137" y="799690"/>
                      </a:lnTo>
                      <a:lnTo>
                        <a:pt x="94137" y="846743"/>
                      </a:lnTo>
                      <a:lnTo>
                        <a:pt x="611726" y="846743"/>
                      </a:lnTo>
                      <a:lnTo>
                        <a:pt x="611726" y="164468"/>
                      </a:lnTo>
                      <a:cubicBezTo>
                        <a:pt x="611679" y="158162"/>
                        <a:pt x="608950" y="152139"/>
                        <a:pt x="604197" y="147999"/>
                      </a:cubicBezTo>
                      <a:close/>
                      <a:moveTo>
                        <a:pt x="470565" y="140941"/>
                      </a:moveTo>
                      <a:lnTo>
                        <a:pt x="470565" y="80241"/>
                      </a:lnTo>
                      <a:lnTo>
                        <a:pt x="531265" y="140941"/>
                      </a:ln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97" name="Freeform: Shape 96">
                  <a:extLst>
                    <a:ext uri="{FF2B5EF4-FFF2-40B4-BE49-F238E27FC236}">
                      <a16:creationId xmlns:a16="http://schemas.microsoft.com/office/drawing/2014/main" id="{DE9037ED-2CF3-0C2E-6F03-E1E8010E1176}"/>
                    </a:ext>
                  </a:extLst>
                </p:cNvPr>
                <p:cNvSpPr/>
                <p:nvPr/>
              </p:nvSpPr>
              <p:spPr>
                <a:xfrm>
                  <a:off x="7619309" y="1624974"/>
                  <a:ext cx="283732" cy="211270"/>
                </a:xfrm>
                <a:custGeom>
                  <a:avLst/>
                  <a:gdLst>
                    <a:gd name="connsiteX0" fmla="*/ 250325 w 283732"/>
                    <a:gd name="connsiteY0" fmla="*/ 0 h 211270"/>
                    <a:gd name="connsiteX1" fmla="*/ 106811 w 283732"/>
                    <a:gd name="connsiteY1" fmla="*/ 144925 h 211270"/>
                    <a:gd name="connsiteX2" fmla="*/ 32937 w 283732"/>
                    <a:gd name="connsiteY2" fmla="*/ 72462 h 211270"/>
                    <a:gd name="connsiteX3" fmla="*/ 0 w 283732"/>
                    <a:gd name="connsiteY3" fmla="*/ 105870 h 211270"/>
                    <a:gd name="connsiteX4" fmla="*/ 107282 w 283732"/>
                    <a:gd name="connsiteY4" fmla="*/ 211270 h 211270"/>
                    <a:gd name="connsiteX5" fmla="*/ 283733 w 283732"/>
                    <a:gd name="connsiteY5" fmla="*/ 32937 h 211270"/>
                    <a:gd name="connsiteX6" fmla="*/ 250325 w 283732"/>
                    <a:gd name="connsiteY6" fmla="*/ 0 h 211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732" h="211270">
                      <a:moveTo>
                        <a:pt x="250325" y="0"/>
                      </a:moveTo>
                      <a:lnTo>
                        <a:pt x="106811" y="144925"/>
                      </a:lnTo>
                      <a:lnTo>
                        <a:pt x="32937" y="72462"/>
                      </a:lnTo>
                      <a:lnTo>
                        <a:pt x="0" y="105870"/>
                      </a:lnTo>
                      <a:lnTo>
                        <a:pt x="107282" y="211270"/>
                      </a:lnTo>
                      <a:lnTo>
                        <a:pt x="283733" y="32937"/>
                      </a:lnTo>
                      <a:lnTo>
                        <a:pt x="250325" y="0"/>
                      </a:lnTo>
                      <a:close/>
                    </a:path>
                  </a:pathLst>
                </a:custGeom>
                <a:grpFill/>
                <a:ln w="47045"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grpSp>
        <p:nvGrpSpPr>
          <p:cNvPr id="98" name="Group 97">
            <a:extLst>
              <a:ext uri="{FF2B5EF4-FFF2-40B4-BE49-F238E27FC236}">
                <a16:creationId xmlns:a16="http://schemas.microsoft.com/office/drawing/2014/main" id="{821CE295-872E-E7EA-EB30-DCEB16D0CB91}"/>
              </a:ext>
            </a:extLst>
          </p:cNvPr>
          <p:cNvGrpSpPr/>
          <p:nvPr/>
        </p:nvGrpSpPr>
        <p:grpSpPr>
          <a:xfrm>
            <a:off x="6583208" y="3903332"/>
            <a:ext cx="1611630" cy="1159073"/>
            <a:chOff x="8777610" y="4061444"/>
            <a:chExt cx="2148840" cy="1545431"/>
          </a:xfrm>
        </p:grpSpPr>
        <p:sp>
          <p:nvSpPr>
            <p:cNvPr id="99" name="Rectangle 98">
              <a:extLst>
                <a:ext uri="{FF2B5EF4-FFF2-40B4-BE49-F238E27FC236}">
                  <a16:creationId xmlns:a16="http://schemas.microsoft.com/office/drawing/2014/main" id="{79E11D7B-8E4B-68BA-C9A8-449FC8A19ED1}"/>
                </a:ext>
              </a:extLst>
            </p:cNvPr>
            <p:cNvSpPr/>
            <p:nvPr/>
          </p:nvSpPr>
          <p:spPr>
            <a:xfrm>
              <a:off x="8777610" y="5114432"/>
              <a:ext cx="2148840" cy="49244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342879"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Helvetica Now Text" panose="020B0504030202020204" pitchFamily="34" charset="0"/>
                  <a:ea typeface="+mn-ea"/>
                  <a:cs typeface="+mn-cs"/>
                </a:rPr>
                <a:t>Incident Response Plan (Written &amp; Tested)</a:t>
              </a:r>
            </a:p>
          </p:txBody>
        </p:sp>
        <p:grpSp>
          <p:nvGrpSpPr>
            <p:cNvPr id="100" name="Group 99">
              <a:extLst>
                <a:ext uri="{FF2B5EF4-FFF2-40B4-BE49-F238E27FC236}">
                  <a16:creationId xmlns:a16="http://schemas.microsoft.com/office/drawing/2014/main" id="{2DEA919B-47F2-987E-0112-A3E825F5EC59}"/>
                </a:ext>
              </a:extLst>
            </p:cNvPr>
            <p:cNvGrpSpPr/>
            <p:nvPr/>
          </p:nvGrpSpPr>
          <p:grpSpPr>
            <a:xfrm>
              <a:off x="9401527" y="4061444"/>
              <a:ext cx="901007" cy="901007"/>
              <a:chOff x="20052485" y="14801850"/>
              <a:chExt cx="2836090" cy="2836090"/>
            </a:xfrm>
          </p:grpSpPr>
          <p:sp>
            <p:nvSpPr>
              <p:cNvPr id="101" name="Oval 100">
                <a:extLst>
                  <a:ext uri="{FF2B5EF4-FFF2-40B4-BE49-F238E27FC236}">
                    <a16:creationId xmlns:a16="http://schemas.microsoft.com/office/drawing/2014/main" id="{82BC858C-5A19-BADE-B8ED-5096FB779021}"/>
                  </a:ext>
                </a:extLst>
              </p:cNvPr>
              <p:cNvSpPr/>
              <p:nvPr/>
            </p:nvSpPr>
            <p:spPr>
              <a:xfrm>
                <a:off x="20052485" y="14801850"/>
                <a:ext cx="2836090" cy="2836090"/>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IN" sz="1125" b="0" i="0" u="none" strike="noStrike" kern="0" cap="none" spc="0" normalizeH="0" baseline="0" noProof="0">
                  <a:ln>
                    <a:noFill/>
                  </a:ln>
                  <a:solidFill>
                    <a:srgbClr val="5D6D78"/>
                  </a:solidFill>
                  <a:effectLst/>
                  <a:uLnTx/>
                  <a:uFillTx/>
                  <a:latin typeface="Helvetica Now Text" panose="020B0504030202020204" pitchFamily="34" charset="77"/>
                  <a:ea typeface="+mn-ea"/>
                  <a:cs typeface="+mn-cs"/>
                </a:endParaRPr>
              </a:p>
            </p:txBody>
          </p:sp>
          <p:grpSp>
            <p:nvGrpSpPr>
              <p:cNvPr id="102" name="Group 101">
                <a:extLst>
                  <a:ext uri="{FF2B5EF4-FFF2-40B4-BE49-F238E27FC236}">
                    <a16:creationId xmlns:a16="http://schemas.microsoft.com/office/drawing/2014/main" id="{73B65706-01A7-58CD-8C65-17EC4ED2B100}"/>
                  </a:ext>
                </a:extLst>
              </p:cNvPr>
              <p:cNvGrpSpPr/>
              <p:nvPr/>
            </p:nvGrpSpPr>
            <p:grpSpPr>
              <a:xfrm>
                <a:off x="20831668" y="15335315"/>
                <a:ext cx="1277724" cy="1769160"/>
                <a:chOff x="9121677" y="3151945"/>
                <a:chExt cx="611695" cy="846964"/>
              </a:xfrm>
              <a:solidFill>
                <a:srgbClr val="007585"/>
              </a:solidFill>
            </p:grpSpPr>
            <p:sp>
              <p:nvSpPr>
                <p:cNvPr id="103" name="Freeform: Shape 102">
                  <a:extLst>
                    <a:ext uri="{FF2B5EF4-FFF2-40B4-BE49-F238E27FC236}">
                      <a16:creationId xmlns:a16="http://schemas.microsoft.com/office/drawing/2014/main" id="{2E1E5FC8-9086-BA5A-B9D7-C8012000B2D7}"/>
                    </a:ext>
                  </a:extLst>
                </p:cNvPr>
                <p:cNvSpPr/>
                <p:nvPr/>
              </p:nvSpPr>
              <p:spPr>
                <a:xfrm>
                  <a:off x="9223784" y="3406975"/>
                  <a:ext cx="185861" cy="152923"/>
                </a:xfrm>
                <a:custGeom>
                  <a:avLst/>
                  <a:gdLst>
                    <a:gd name="connsiteX0" fmla="*/ 185861 w 185861"/>
                    <a:gd name="connsiteY0" fmla="*/ 33408 h 152923"/>
                    <a:gd name="connsiteX1" fmla="*/ 152924 w 185861"/>
                    <a:gd name="connsiteY1" fmla="*/ 0 h 152923"/>
                    <a:gd name="connsiteX2" fmla="*/ 66345 w 185861"/>
                    <a:gd name="connsiteY2" fmla="*/ 86108 h 152923"/>
                    <a:gd name="connsiteX3" fmla="*/ 33408 w 185861"/>
                    <a:gd name="connsiteY3" fmla="*/ 53170 h 152923"/>
                    <a:gd name="connsiteX4" fmla="*/ 0 w 185861"/>
                    <a:gd name="connsiteY4" fmla="*/ 86578 h 152923"/>
                    <a:gd name="connsiteX5" fmla="*/ 66345 w 185861"/>
                    <a:gd name="connsiteY5" fmla="*/ 152924 h 152923"/>
                    <a:gd name="connsiteX6" fmla="*/ 185861 w 185861"/>
                    <a:gd name="connsiteY6" fmla="*/ 33408 h 152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861" h="152923">
                      <a:moveTo>
                        <a:pt x="185861" y="33408"/>
                      </a:moveTo>
                      <a:lnTo>
                        <a:pt x="152924" y="0"/>
                      </a:lnTo>
                      <a:lnTo>
                        <a:pt x="66345" y="86108"/>
                      </a:lnTo>
                      <a:lnTo>
                        <a:pt x="33408" y="53170"/>
                      </a:lnTo>
                      <a:lnTo>
                        <a:pt x="0" y="86578"/>
                      </a:lnTo>
                      <a:lnTo>
                        <a:pt x="66345" y="152924"/>
                      </a:lnTo>
                      <a:lnTo>
                        <a:pt x="185861" y="33408"/>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4" name="Freeform: Shape 103">
                  <a:extLst>
                    <a:ext uri="{FF2B5EF4-FFF2-40B4-BE49-F238E27FC236}">
                      <a16:creationId xmlns:a16="http://schemas.microsoft.com/office/drawing/2014/main" id="{9EF43D36-ED77-10AA-9F6C-FD97B5BF5009}"/>
                    </a:ext>
                  </a:extLst>
                </p:cNvPr>
                <p:cNvSpPr/>
                <p:nvPr/>
              </p:nvSpPr>
              <p:spPr>
                <a:xfrm>
                  <a:off x="9121677" y="3151945"/>
                  <a:ext cx="611695" cy="846964"/>
                </a:xfrm>
                <a:custGeom>
                  <a:avLst/>
                  <a:gdLst>
                    <a:gd name="connsiteX0" fmla="*/ 605138 w 611695"/>
                    <a:gd name="connsiteY0" fmla="*/ 147970 h 846964"/>
                    <a:gd name="connsiteX1" fmla="*/ 463978 w 611695"/>
                    <a:gd name="connsiteY1" fmla="*/ 6809 h 846964"/>
                    <a:gd name="connsiteX2" fmla="*/ 447038 w 611695"/>
                    <a:gd name="connsiteY2" fmla="*/ -249 h 846964"/>
                    <a:gd name="connsiteX3" fmla="*/ 30 w 611695"/>
                    <a:gd name="connsiteY3" fmla="*/ -249 h 846964"/>
                    <a:gd name="connsiteX4" fmla="*/ 30 w 611695"/>
                    <a:gd name="connsiteY4" fmla="*/ 846716 h 846964"/>
                    <a:gd name="connsiteX5" fmla="*/ 47084 w 611695"/>
                    <a:gd name="connsiteY5" fmla="*/ 846716 h 846964"/>
                    <a:gd name="connsiteX6" fmla="*/ 47084 w 611695"/>
                    <a:gd name="connsiteY6" fmla="*/ 46805 h 846964"/>
                    <a:gd name="connsiteX7" fmla="*/ 423512 w 611695"/>
                    <a:gd name="connsiteY7" fmla="*/ 46805 h 846964"/>
                    <a:gd name="connsiteX8" fmla="*/ 423512 w 611695"/>
                    <a:gd name="connsiteY8" fmla="*/ 187965 h 846964"/>
                    <a:gd name="connsiteX9" fmla="*/ 564672 w 611695"/>
                    <a:gd name="connsiteY9" fmla="*/ 187965 h 846964"/>
                    <a:gd name="connsiteX10" fmla="*/ 564672 w 611695"/>
                    <a:gd name="connsiteY10" fmla="*/ 799662 h 846964"/>
                    <a:gd name="connsiteX11" fmla="*/ 94137 w 611695"/>
                    <a:gd name="connsiteY11" fmla="*/ 799662 h 846964"/>
                    <a:gd name="connsiteX12" fmla="*/ 94137 w 611695"/>
                    <a:gd name="connsiteY12" fmla="*/ 846716 h 846964"/>
                    <a:gd name="connsiteX13" fmla="*/ 611726 w 611695"/>
                    <a:gd name="connsiteY13" fmla="*/ 846716 h 846964"/>
                    <a:gd name="connsiteX14" fmla="*/ 611726 w 611695"/>
                    <a:gd name="connsiteY14" fmla="*/ 164439 h 846964"/>
                    <a:gd name="connsiteX15" fmla="*/ 605138 w 611695"/>
                    <a:gd name="connsiteY15" fmla="*/ 147970 h 846964"/>
                    <a:gd name="connsiteX16" fmla="*/ 470565 w 611695"/>
                    <a:gd name="connsiteY16" fmla="*/ 140912 h 846964"/>
                    <a:gd name="connsiteX17" fmla="*/ 470565 w 611695"/>
                    <a:gd name="connsiteY17" fmla="*/ 80213 h 846964"/>
                    <a:gd name="connsiteX18" fmla="*/ 531264 w 611695"/>
                    <a:gd name="connsiteY18" fmla="*/ 140912 h 846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11695" h="846964">
                      <a:moveTo>
                        <a:pt x="605138" y="147970"/>
                      </a:moveTo>
                      <a:lnTo>
                        <a:pt x="463978" y="6809"/>
                      </a:lnTo>
                      <a:cubicBezTo>
                        <a:pt x="459489" y="2292"/>
                        <a:pt x="453395" y="-249"/>
                        <a:pt x="447038" y="-249"/>
                      </a:cubicBezTo>
                      <a:lnTo>
                        <a:pt x="30" y="-249"/>
                      </a:lnTo>
                      <a:lnTo>
                        <a:pt x="30" y="846716"/>
                      </a:lnTo>
                      <a:lnTo>
                        <a:pt x="47084" y="846716"/>
                      </a:lnTo>
                      <a:lnTo>
                        <a:pt x="47084" y="46805"/>
                      </a:lnTo>
                      <a:lnTo>
                        <a:pt x="423512" y="46805"/>
                      </a:lnTo>
                      <a:lnTo>
                        <a:pt x="423512" y="187965"/>
                      </a:lnTo>
                      <a:lnTo>
                        <a:pt x="564672" y="187965"/>
                      </a:lnTo>
                      <a:lnTo>
                        <a:pt x="564672" y="799662"/>
                      </a:lnTo>
                      <a:lnTo>
                        <a:pt x="94137" y="799662"/>
                      </a:lnTo>
                      <a:lnTo>
                        <a:pt x="94137" y="846716"/>
                      </a:lnTo>
                      <a:lnTo>
                        <a:pt x="611726" y="846716"/>
                      </a:lnTo>
                      <a:lnTo>
                        <a:pt x="611726" y="164439"/>
                      </a:lnTo>
                      <a:cubicBezTo>
                        <a:pt x="611763" y="158322"/>
                        <a:pt x="609396" y="152393"/>
                        <a:pt x="605138" y="147970"/>
                      </a:cubicBezTo>
                      <a:close/>
                      <a:moveTo>
                        <a:pt x="470565" y="140912"/>
                      </a:moveTo>
                      <a:lnTo>
                        <a:pt x="470565" y="80213"/>
                      </a:lnTo>
                      <a:lnTo>
                        <a:pt x="531264" y="140912"/>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5" name="Freeform: Shape 104">
                  <a:extLst>
                    <a:ext uri="{FF2B5EF4-FFF2-40B4-BE49-F238E27FC236}">
                      <a16:creationId xmlns:a16="http://schemas.microsoft.com/office/drawing/2014/main" id="{F1C545C5-8FE8-0320-EB56-5061819F53FD}"/>
                    </a:ext>
                  </a:extLst>
                </p:cNvPr>
                <p:cNvSpPr/>
                <p:nvPr/>
              </p:nvSpPr>
              <p:spPr>
                <a:xfrm>
                  <a:off x="9446347" y="3462969"/>
                  <a:ext cx="168451" cy="47053"/>
                </a:xfrm>
                <a:custGeom>
                  <a:avLst/>
                  <a:gdLst>
                    <a:gd name="connsiteX0" fmla="*/ 0 w 168451"/>
                    <a:gd name="connsiteY0" fmla="*/ 0 h 47053"/>
                    <a:gd name="connsiteX1" fmla="*/ 168451 w 168451"/>
                    <a:gd name="connsiteY1" fmla="*/ 0 h 47053"/>
                    <a:gd name="connsiteX2" fmla="*/ 168451 w 168451"/>
                    <a:gd name="connsiteY2" fmla="*/ 47054 h 47053"/>
                    <a:gd name="connsiteX3" fmla="*/ 0 w 168451"/>
                    <a:gd name="connsiteY3" fmla="*/ 47054 h 47053"/>
                  </a:gdLst>
                  <a:ahLst/>
                  <a:cxnLst>
                    <a:cxn ang="0">
                      <a:pos x="connsiteX0" y="connsiteY0"/>
                    </a:cxn>
                    <a:cxn ang="0">
                      <a:pos x="connsiteX1" y="connsiteY1"/>
                    </a:cxn>
                    <a:cxn ang="0">
                      <a:pos x="connsiteX2" y="connsiteY2"/>
                    </a:cxn>
                    <a:cxn ang="0">
                      <a:pos x="connsiteX3" y="connsiteY3"/>
                    </a:cxn>
                  </a:cxnLst>
                  <a:rect l="l" t="t" r="r" b="b"/>
                  <a:pathLst>
                    <a:path w="168451" h="47053">
                      <a:moveTo>
                        <a:pt x="0" y="0"/>
                      </a:moveTo>
                      <a:lnTo>
                        <a:pt x="168451" y="0"/>
                      </a:lnTo>
                      <a:lnTo>
                        <a:pt x="168451" y="47054"/>
                      </a:lnTo>
                      <a:lnTo>
                        <a:pt x="0" y="47054"/>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6" name="Freeform: Shape 105">
                  <a:extLst>
                    <a:ext uri="{FF2B5EF4-FFF2-40B4-BE49-F238E27FC236}">
                      <a16:creationId xmlns:a16="http://schemas.microsoft.com/office/drawing/2014/main" id="{0E42E22C-B811-CC8E-96CE-BB60904CC0B2}"/>
                    </a:ext>
                  </a:extLst>
                </p:cNvPr>
                <p:cNvSpPr/>
                <p:nvPr/>
              </p:nvSpPr>
              <p:spPr>
                <a:xfrm>
                  <a:off x="9223784" y="3575898"/>
                  <a:ext cx="185861" cy="152923"/>
                </a:xfrm>
                <a:custGeom>
                  <a:avLst/>
                  <a:gdLst>
                    <a:gd name="connsiteX0" fmla="*/ 66345 w 185861"/>
                    <a:gd name="connsiteY0" fmla="*/ 152924 h 152923"/>
                    <a:gd name="connsiteX1" fmla="*/ 185861 w 185861"/>
                    <a:gd name="connsiteY1" fmla="*/ 32937 h 152923"/>
                    <a:gd name="connsiteX2" fmla="*/ 152924 w 185861"/>
                    <a:gd name="connsiteY2" fmla="*/ 0 h 152923"/>
                    <a:gd name="connsiteX3" fmla="*/ 66345 w 185861"/>
                    <a:gd name="connsiteY3" fmla="*/ 86108 h 152923"/>
                    <a:gd name="connsiteX4" fmla="*/ 33408 w 185861"/>
                    <a:gd name="connsiteY4" fmla="*/ 53170 h 152923"/>
                    <a:gd name="connsiteX5" fmla="*/ 0 w 185861"/>
                    <a:gd name="connsiteY5" fmla="*/ 86578 h 152923"/>
                    <a:gd name="connsiteX6" fmla="*/ 66345 w 185861"/>
                    <a:gd name="connsiteY6" fmla="*/ 152924 h 152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861" h="152923">
                      <a:moveTo>
                        <a:pt x="66345" y="152924"/>
                      </a:moveTo>
                      <a:lnTo>
                        <a:pt x="185861" y="32937"/>
                      </a:lnTo>
                      <a:lnTo>
                        <a:pt x="152924" y="0"/>
                      </a:lnTo>
                      <a:lnTo>
                        <a:pt x="66345" y="86108"/>
                      </a:lnTo>
                      <a:lnTo>
                        <a:pt x="33408" y="53170"/>
                      </a:lnTo>
                      <a:lnTo>
                        <a:pt x="0" y="86578"/>
                      </a:lnTo>
                      <a:lnTo>
                        <a:pt x="66345" y="152924"/>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7" name="Freeform: Shape 106">
                  <a:extLst>
                    <a:ext uri="{FF2B5EF4-FFF2-40B4-BE49-F238E27FC236}">
                      <a16:creationId xmlns:a16="http://schemas.microsoft.com/office/drawing/2014/main" id="{EB28956A-2EA5-31BB-F21D-F7A573C09303}"/>
                    </a:ext>
                  </a:extLst>
                </p:cNvPr>
                <p:cNvSpPr/>
                <p:nvPr/>
              </p:nvSpPr>
              <p:spPr>
                <a:xfrm>
                  <a:off x="9446347" y="3631891"/>
                  <a:ext cx="168451" cy="47053"/>
                </a:xfrm>
                <a:custGeom>
                  <a:avLst/>
                  <a:gdLst>
                    <a:gd name="connsiteX0" fmla="*/ 0 w 168451"/>
                    <a:gd name="connsiteY0" fmla="*/ 0 h 47053"/>
                    <a:gd name="connsiteX1" fmla="*/ 168451 w 168451"/>
                    <a:gd name="connsiteY1" fmla="*/ 0 h 47053"/>
                    <a:gd name="connsiteX2" fmla="*/ 168451 w 168451"/>
                    <a:gd name="connsiteY2" fmla="*/ 47054 h 47053"/>
                    <a:gd name="connsiteX3" fmla="*/ 0 w 168451"/>
                    <a:gd name="connsiteY3" fmla="*/ 47054 h 47053"/>
                  </a:gdLst>
                  <a:ahLst/>
                  <a:cxnLst>
                    <a:cxn ang="0">
                      <a:pos x="connsiteX0" y="connsiteY0"/>
                    </a:cxn>
                    <a:cxn ang="0">
                      <a:pos x="connsiteX1" y="connsiteY1"/>
                    </a:cxn>
                    <a:cxn ang="0">
                      <a:pos x="connsiteX2" y="connsiteY2"/>
                    </a:cxn>
                    <a:cxn ang="0">
                      <a:pos x="connsiteX3" y="connsiteY3"/>
                    </a:cxn>
                  </a:cxnLst>
                  <a:rect l="l" t="t" r="r" b="b"/>
                  <a:pathLst>
                    <a:path w="168451" h="47053">
                      <a:moveTo>
                        <a:pt x="0" y="0"/>
                      </a:moveTo>
                      <a:lnTo>
                        <a:pt x="168451" y="0"/>
                      </a:lnTo>
                      <a:lnTo>
                        <a:pt x="168451" y="47054"/>
                      </a:lnTo>
                      <a:lnTo>
                        <a:pt x="0" y="47054"/>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8" name="Freeform: Shape 107">
                  <a:extLst>
                    <a:ext uri="{FF2B5EF4-FFF2-40B4-BE49-F238E27FC236}">
                      <a16:creationId xmlns:a16="http://schemas.microsoft.com/office/drawing/2014/main" id="{4B929E66-E6F5-1B78-0518-3A86C72B8341}"/>
                    </a:ext>
                  </a:extLst>
                </p:cNvPr>
                <p:cNvSpPr/>
                <p:nvPr/>
              </p:nvSpPr>
              <p:spPr>
                <a:xfrm>
                  <a:off x="9223784" y="3744820"/>
                  <a:ext cx="185861" cy="152923"/>
                </a:xfrm>
                <a:custGeom>
                  <a:avLst/>
                  <a:gdLst>
                    <a:gd name="connsiteX0" fmla="*/ 66345 w 185861"/>
                    <a:gd name="connsiteY0" fmla="*/ 152924 h 152923"/>
                    <a:gd name="connsiteX1" fmla="*/ 185861 w 185861"/>
                    <a:gd name="connsiteY1" fmla="*/ 32937 h 152923"/>
                    <a:gd name="connsiteX2" fmla="*/ 152924 w 185861"/>
                    <a:gd name="connsiteY2" fmla="*/ 0 h 152923"/>
                    <a:gd name="connsiteX3" fmla="*/ 66345 w 185861"/>
                    <a:gd name="connsiteY3" fmla="*/ 86108 h 152923"/>
                    <a:gd name="connsiteX4" fmla="*/ 33408 w 185861"/>
                    <a:gd name="connsiteY4" fmla="*/ 53170 h 152923"/>
                    <a:gd name="connsiteX5" fmla="*/ 0 w 185861"/>
                    <a:gd name="connsiteY5" fmla="*/ 86578 h 152923"/>
                    <a:gd name="connsiteX6" fmla="*/ 66345 w 185861"/>
                    <a:gd name="connsiteY6" fmla="*/ 152924 h 152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861" h="152923">
                      <a:moveTo>
                        <a:pt x="66345" y="152924"/>
                      </a:moveTo>
                      <a:lnTo>
                        <a:pt x="185861" y="32937"/>
                      </a:lnTo>
                      <a:lnTo>
                        <a:pt x="152924" y="0"/>
                      </a:lnTo>
                      <a:lnTo>
                        <a:pt x="66345" y="86108"/>
                      </a:lnTo>
                      <a:lnTo>
                        <a:pt x="33408" y="53170"/>
                      </a:lnTo>
                      <a:lnTo>
                        <a:pt x="0" y="86578"/>
                      </a:lnTo>
                      <a:lnTo>
                        <a:pt x="66345" y="152924"/>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sp>
              <p:nvSpPr>
                <p:cNvPr id="109" name="Freeform: Shape 108">
                  <a:extLst>
                    <a:ext uri="{FF2B5EF4-FFF2-40B4-BE49-F238E27FC236}">
                      <a16:creationId xmlns:a16="http://schemas.microsoft.com/office/drawing/2014/main" id="{9615D5BF-5419-0932-2C21-B37E518D8F87}"/>
                    </a:ext>
                  </a:extLst>
                </p:cNvPr>
                <p:cNvSpPr/>
                <p:nvPr/>
              </p:nvSpPr>
              <p:spPr>
                <a:xfrm>
                  <a:off x="9446347" y="3800813"/>
                  <a:ext cx="168451" cy="47053"/>
                </a:xfrm>
                <a:custGeom>
                  <a:avLst/>
                  <a:gdLst>
                    <a:gd name="connsiteX0" fmla="*/ 0 w 168451"/>
                    <a:gd name="connsiteY0" fmla="*/ 0 h 47053"/>
                    <a:gd name="connsiteX1" fmla="*/ 168451 w 168451"/>
                    <a:gd name="connsiteY1" fmla="*/ 0 h 47053"/>
                    <a:gd name="connsiteX2" fmla="*/ 168451 w 168451"/>
                    <a:gd name="connsiteY2" fmla="*/ 47054 h 47053"/>
                    <a:gd name="connsiteX3" fmla="*/ 0 w 168451"/>
                    <a:gd name="connsiteY3" fmla="*/ 47054 h 47053"/>
                  </a:gdLst>
                  <a:ahLst/>
                  <a:cxnLst>
                    <a:cxn ang="0">
                      <a:pos x="connsiteX0" y="connsiteY0"/>
                    </a:cxn>
                    <a:cxn ang="0">
                      <a:pos x="connsiteX1" y="connsiteY1"/>
                    </a:cxn>
                    <a:cxn ang="0">
                      <a:pos x="connsiteX2" y="connsiteY2"/>
                    </a:cxn>
                    <a:cxn ang="0">
                      <a:pos x="connsiteX3" y="connsiteY3"/>
                    </a:cxn>
                  </a:cxnLst>
                  <a:rect l="l" t="t" r="r" b="b"/>
                  <a:pathLst>
                    <a:path w="168451" h="47053">
                      <a:moveTo>
                        <a:pt x="0" y="0"/>
                      </a:moveTo>
                      <a:lnTo>
                        <a:pt x="168451" y="0"/>
                      </a:lnTo>
                      <a:lnTo>
                        <a:pt x="168451" y="47054"/>
                      </a:lnTo>
                      <a:lnTo>
                        <a:pt x="0" y="47054"/>
                      </a:lnTo>
                      <a:close/>
                    </a:path>
                  </a:pathLst>
                </a:custGeom>
                <a:grpFill/>
                <a:ln w="47052" cap="flat">
                  <a:noFill/>
                  <a:prstDash val="solid"/>
                  <a:miter/>
                </a:ln>
              </p:spPr>
              <p:txBody>
                <a:bodyPr rtlCol="0" anchor="ctr"/>
                <a:lstStyle/>
                <a:p>
                  <a:pPr marL="0" marR="0" lvl="0" indent="0" defTabSz="685749" eaLnBrk="1" fontAlgn="auto" latinLnBrk="0" hangingPunct="1">
                    <a:lnSpc>
                      <a:spcPct val="100000"/>
                    </a:lnSpc>
                    <a:spcBef>
                      <a:spcPts val="0"/>
                    </a:spcBef>
                    <a:spcAft>
                      <a:spcPts val="0"/>
                    </a:spcAft>
                    <a:buClrTx/>
                    <a:buSzTx/>
                    <a:buFontTx/>
                    <a:buNone/>
                    <a:tabLst/>
                    <a:defRPr/>
                  </a:pPr>
                  <a:endParaRPr kumimoji="0" lang="en-US" sz="675" b="0" i="0" u="none" strike="noStrike" kern="0" cap="none" spc="0" normalizeH="0" baseline="0" noProof="0">
                    <a:ln>
                      <a:noFill/>
                    </a:ln>
                    <a:solidFill>
                      <a:srgbClr val="000000"/>
                    </a:solidFill>
                    <a:effectLst/>
                    <a:uLnTx/>
                    <a:uFillTx/>
                    <a:latin typeface="Arial" panose="020B0604020202020204"/>
                  </a:endParaRPr>
                </a:p>
              </p:txBody>
            </p:sp>
          </p:grpSp>
        </p:grpSp>
      </p:grpSp>
    </p:spTree>
    <p:extLst>
      <p:ext uri="{BB962C8B-B14F-4D97-AF65-F5344CB8AC3E}">
        <p14:creationId xmlns:p14="http://schemas.microsoft.com/office/powerpoint/2010/main" val="179380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fontScale="90000"/>
          </a:bodyPr>
          <a:lstStyle/>
          <a:p>
            <a:r>
              <a:rPr lang="en-US" sz="4000" dirty="0"/>
              <a:t>Cyber Incident Rates Indexed to Q1 2019</a:t>
            </a:r>
          </a:p>
        </p:txBody>
      </p:sp>
      <p:sp>
        <p:nvSpPr>
          <p:cNvPr id="3" name="TextBox 2">
            <a:extLst>
              <a:ext uri="{FF2B5EF4-FFF2-40B4-BE49-F238E27FC236}">
                <a16:creationId xmlns:a16="http://schemas.microsoft.com/office/drawing/2014/main" id="{54B0244E-AD30-03EA-68A5-51AB28F16A4B}"/>
              </a:ext>
            </a:extLst>
          </p:cNvPr>
          <p:cNvSpPr txBox="1"/>
          <p:nvPr/>
        </p:nvSpPr>
        <p:spPr>
          <a:xfrm>
            <a:off x="6564631" y="1529398"/>
            <a:ext cx="2111459" cy="4744889"/>
          </a:xfrm>
          <a:prstGeom prst="rect">
            <a:avLst/>
          </a:prstGeom>
          <a:noFill/>
        </p:spPr>
        <p:txBody>
          <a:bodyPr wrap="square" rtlCol="0">
            <a:spAutoFit/>
          </a:bodyPr>
          <a:lstStyle/>
          <a:p>
            <a:pPr defTabSz="685766">
              <a:spcBef>
                <a:spcPts val="225"/>
              </a:spcBef>
              <a:spcAft>
                <a:spcPts val="225"/>
              </a:spcAft>
              <a:buClr>
                <a:srgbClr val="5D6D78"/>
              </a:buClr>
              <a:defRPr/>
            </a:pPr>
            <a:r>
              <a:rPr lang="en-US" sz="900" b="1" dirty="0">
                <a:solidFill>
                  <a:srgbClr val="007585"/>
                </a:solidFill>
                <a:latin typeface="Helvetica Now Text" panose="020B0504030202020204" pitchFamily="34" charset="0"/>
              </a:rPr>
              <a:t>Key Observations:</a:t>
            </a:r>
            <a:endParaRPr lang="en-US" sz="900" dirty="0">
              <a:solidFill>
                <a:srgbClr val="007585"/>
              </a:solidFill>
              <a:latin typeface="Helvetica Now Text" panose="020B0504030202020204" pitchFamily="34" charset="0"/>
            </a:endParaRPr>
          </a:p>
          <a:p>
            <a:pPr marL="128588" indent="-128588" defTabSz="685766">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Ransomware activity continues to </a:t>
            </a:r>
            <a:r>
              <a:rPr lang="en-US" sz="1000" b="1" dirty="0">
                <a:solidFill>
                  <a:srgbClr val="000000"/>
                </a:solidFill>
                <a:latin typeface="Helvetica Now Text" panose="020B0504030202020204" pitchFamily="34" charset="0"/>
              </a:rPr>
              <a:t>outpace Non-Ransomware Data Breach/Privacy Event activity</a:t>
            </a:r>
            <a:r>
              <a:rPr lang="en-US" sz="1000" dirty="0">
                <a:solidFill>
                  <a:srgbClr val="000000"/>
                </a:solidFill>
                <a:latin typeface="Helvetica Now Text" panose="020B0504030202020204" pitchFamily="34" charset="0"/>
              </a:rPr>
              <a:t>.</a:t>
            </a:r>
          </a:p>
          <a:p>
            <a:pPr marL="128588" indent="-128588" defTabSz="685766">
              <a:spcBef>
                <a:spcPts val="225"/>
              </a:spcBef>
              <a:spcAft>
                <a:spcPts val="225"/>
              </a:spcAft>
              <a:buClr>
                <a:srgbClr val="000000"/>
              </a:buClr>
              <a:buFont typeface="Arial" panose="020B0604020202020204" pitchFamily="34" charset="0"/>
              <a:buChar char="•"/>
              <a:tabLst>
                <a:tab pos="685732" algn="l"/>
              </a:tabLst>
              <a:defRPr/>
            </a:pPr>
            <a:r>
              <a:rPr lang="en-US" sz="1000" b="1" dirty="0">
                <a:solidFill>
                  <a:srgbClr val="000000"/>
                </a:solidFill>
                <a:latin typeface="Helvetica Now Text" panose="020B0504030202020204" pitchFamily="34" charset="0"/>
              </a:rPr>
              <a:t>Ransomware up 1,010% </a:t>
            </a:r>
            <a:br>
              <a:rPr lang="en-US" sz="1000" b="1" dirty="0">
                <a:solidFill>
                  <a:srgbClr val="000000"/>
                </a:solidFill>
                <a:latin typeface="Helvetica Now Text" panose="020B0504030202020204" pitchFamily="34" charset="0"/>
              </a:rPr>
            </a:br>
            <a:r>
              <a:rPr lang="en-US" sz="1000" dirty="0">
                <a:solidFill>
                  <a:srgbClr val="000000"/>
                </a:solidFill>
                <a:latin typeface="Helvetica Now Text" panose="020B0504030202020204" pitchFamily="34" charset="0"/>
              </a:rPr>
              <a:t>from Q1 2019 to Q1 2023</a:t>
            </a:r>
          </a:p>
          <a:p>
            <a:pPr marL="128588" indent="-128588" defTabSz="685766">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Compared to Q1 2023:</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b="1" dirty="0">
                <a:solidFill>
                  <a:srgbClr val="000000"/>
                </a:solidFill>
                <a:latin typeface="Helvetica Now Text" panose="020B0504030202020204" pitchFamily="34" charset="0"/>
              </a:rPr>
              <a:t>Ransomware up 74%</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b="1" dirty="0">
                <a:solidFill>
                  <a:srgbClr val="000000"/>
                </a:solidFill>
                <a:latin typeface="Helvetica Now Text" panose="020B0504030202020204" pitchFamily="34" charset="0"/>
              </a:rPr>
              <a:t>Non-Ransomware Data Breach/Privacy up 6.5%</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*Claim count development may mitigate this decrease</a:t>
            </a:r>
          </a:p>
          <a:p>
            <a:pPr marL="128588" indent="-128588" defTabSz="685766">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The most commonly impacted industries by Ransomware in Q2 2023 were:</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Manufacturing </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Business Professional Services</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Education</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Healthcare</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IT-Services</a:t>
            </a:r>
          </a:p>
          <a:p>
            <a:pPr marL="471470" lvl="1" indent="-128588" defTabSz="685749">
              <a:spcBef>
                <a:spcPts val="225"/>
              </a:spcBef>
              <a:spcAft>
                <a:spcPts val="225"/>
              </a:spcAft>
              <a:buClr>
                <a:srgbClr val="000000"/>
              </a:buClr>
              <a:buFont typeface="Arial" panose="020B0604020202020204" pitchFamily="34" charset="0"/>
              <a:buChar char="•"/>
              <a:tabLst>
                <a:tab pos="685732" algn="l"/>
              </a:tabLst>
              <a:defRPr/>
            </a:pPr>
            <a:r>
              <a:rPr lang="en-US" sz="1000" dirty="0">
                <a:solidFill>
                  <a:srgbClr val="000000"/>
                </a:solidFill>
                <a:latin typeface="Helvetica Now Text" panose="020B0504030202020204" pitchFamily="34" charset="0"/>
              </a:rPr>
              <a:t>Public Entities</a:t>
            </a:r>
          </a:p>
        </p:txBody>
      </p:sp>
      <p:sp>
        <p:nvSpPr>
          <p:cNvPr id="45" name="Rectangle 44">
            <a:extLst>
              <a:ext uri="{FF2B5EF4-FFF2-40B4-BE49-F238E27FC236}">
                <a16:creationId xmlns:a16="http://schemas.microsoft.com/office/drawing/2014/main" id="{5A0349A9-01A1-3661-AA28-B5E78F3D7437}"/>
              </a:ext>
            </a:extLst>
          </p:cNvPr>
          <p:cNvSpPr/>
          <p:nvPr/>
        </p:nvSpPr>
        <p:spPr>
          <a:xfrm>
            <a:off x="1876334" y="4857311"/>
            <a:ext cx="4609742" cy="553998"/>
          </a:xfrm>
          <a:prstGeom prst="rect">
            <a:avLst/>
          </a:prstGeom>
        </p:spPr>
        <p:txBody>
          <a:bodyPr wrap="square">
            <a:spAutoFit/>
          </a:bodyPr>
          <a:lstStyle/>
          <a:p>
            <a:pPr defTabSz="685766">
              <a:defRPr/>
            </a:pPr>
            <a:r>
              <a:rPr lang="en-US" sz="600" dirty="0">
                <a:solidFill>
                  <a:srgbClr val="000000"/>
                </a:solidFill>
                <a:latin typeface="Helvetica Now Text" panose="020B0504030202020204" pitchFamily="34" charset="0"/>
                <a:cs typeface="Arial" panose="020B0604020202020204" pitchFamily="34" charset="0"/>
              </a:rPr>
              <a:t>Source: Risk Based Security, analysis by Aon. Data as of 7/2/2023</a:t>
            </a:r>
          </a:p>
          <a:p>
            <a:pPr defTabSz="685766">
              <a:defRPr/>
            </a:pPr>
            <a:endParaRPr lang="en-US" sz="600" dirty="0">
              <a:solidFill>
                <a:prstClr val="black">
                  <a:lumMod val="85000"/>
                  <a:lumOff val="15000"/>
                </a:prstClr>
              </a:solidFill>
              <a:latin typeface="Helvetica Now Text" panose="020B0504030202020204" pitchFamily="34" charset="0"/>
            </a:endParaRPr>
          </a:p>
          <a:p>
            <a:pPr defTabSz="342536">
              <a:defRPr/>
            </a:pPr>
            <a:r>
              <a:rPr lang="en-US" sz="600" dirty="0">
                <a:solidFill>
                  <a:prstClr val="black">
                    <a:lumMod val="85000"/>
                    <a:lumOff val="15000"/>
                  </a:prstClr>
                </a:solidFill>
                <a:latin typeface="Helvetica Now Text" panose="020B0504030202020204" pitchFamily="34" charset="0"/>
              </a:rPr>
              <a:t>Proprietary &amp; Confidential: The content, analysis and commentary included herein are understood to be the intellectual property of Aon. Further distribution, photocopying or any form of third-party transmission of this document in part or in whole, is not permitted without the express, written permission of Aon.</a:t>
            </a:r>
          </a:p>
        </p:txBody>
      </p:sp>
      <p:graphicFrame>
        <p:nvGraphicFramePr>
          <p:cNvPr id="46" name="Chart 45">
            <a:extLst>
              <a:ext uri="{FF2B5EF4-FFF2-40B4-BE49-F238E27FC236}">
                <a16:creationId xmlns:a16="http://schemas.microsoft.com/office/drawing/2014/main" id="{1494F8CF-327B-A162-05F6-7C60A0D9424B}"/>
              </a:ext>
            </a:extLst>
          </p:cNvPr>
          <p:cNvGraphicFramePr>
            <a:graphicFrameLocks/>
          </p:cNvGraphicFramePr>
          <p:nvPr>
            <p:extLst>
              <p:ext uri="{D42A27DB-BD31-4B8C-83A1-F6EECF244321}">
                <p14:modId xmlns:p14="http://schemas.microsoft.com/office/powerpoint/2010/main" val="809433770"/>
              </p:ext>
            </p:extLst>
          </p:nvPr>
        </p:nvGraphicFramePr>
        <p:xfrm>
          <a:off x="467910" y="1341784"/>
          <a:ext cx="5805093" cy="33487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521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819" y="312737"/>
            <a:ext cx="8229600" cy="520700"/>
          </a:xfrm>
        </p:spPr>
        <p:txBody>
          <a:bodyPr>
            <a:normAutofit fontScale="90000"/>
          </a:bodyPr>
          <a:lstStyle/>
          <a:p>
            <a:r>
              <a:rPr lang="en-US" dirty="0"/>
              <a:t>Cyber Risk Impacts All Loss Quadrants</a:t>
            </a:r>
          </a:p>
        </p:txBody>
      </p:sp>
      <p:sp>
        <p:nvSpPr>
          <p:cNvPr id="4" name="Rectangle 3"/>
          <p:cNvSpPr/>
          <p:nvPr/>
        </p:nvSpPr>
        <p:spPr bwMode="auto">
          <a:xfrm>
            <a:off x="921077" y="1774825"/>
            <a:ext cx="1463040" cy="1280160"/>
          </a:xfrm>
          <a:prstGeom prst="rect">
            <a:avLst/>
          </a:prstGeom>
          <a:solidFill>
            <a:schemeClr val="tx1">
              <a:lumMod val="75000"/>
              <a:lumOff val="25000"/>
            </a:schemeClr>
          </a:solidFill>
          <a:ln w="381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08" charset="-128"/>
            </a:endParaRPr>
          </a:p>
        </p:txBody>
      </p:sp>
      <p:sp>
        <p:nvSpPr>
          <p:cNvPr id="5" name="Rectangle 4"/>
          <p:cNvSpPr/>
          <p:nvPr/>
        </p:nvSpPr>
        <p:spPr bwMode="auto">
          <a:xfrm>
            <a:off x="2318121" y="1774825"/>
            <a:ext cx="1463040" cy="1280160"/>
          </a:xfrm>
          <a:prstGeom prst="rect">
            <a:avLst/>
          </a:prstGeom>
          <a:solidFill>
            <a:schemeClr val="tx1">
              <a:lumMod val="75000"/>
              <a:lumOff val="25000"/>
            </a:schemeClr>
          </a:solidFill>
          <a:ln w="381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a:endParaRPr>
          </a:p>
        </p:txBody>
      </p:sp>
      <p:sp>
        <p:nvSpPr>
          <p:cNvPr id="6" name="Rectangle 5"/>
          <p:cNvSpPr/>
          <p:nvPr/>
        </p:nvSpPr>
        <p:spPr bwMode="auto">
          <a:xfrm>
            <a:off x="921077" y="3060700"/>
            <a:ext cx="1463040" cy="1280160"/>
          </a:xfrm>
          <a:prstGeom prst="rect">
            <a:avLst/>
          </a:prstGeom>
          <a:solidFill>
            <a:srgbClr val="C00000"/>
          </a:solidFill>
          <a:ln w="381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08" charset="-128"/>
            </a:endParaRPr>
          </a:p>
        </p:txBody>
      </p:sp>
      <p:sp>
        <p:nvSpPr>
          <p:cNvPr id="7" name="Rectangle 6"/>
          <p:cNvSpPr/>
          <p:nvPr/>
        </p:nvSpPr>
        <p:spPr bwMode="auto">
          <a:xfrm>
            <a:off x="2318121" y="3060700"/>
            <a:ext cx="1463040" cy="1280160"/>
          </a:xfrm>
          <a:prstGeom prst="rect">
            <a:avLst/>
          </a:prstGeom>
          <a:solidFill>
            <a:srgbClr val="C00000"/>
          </a:solidFill>
          <a:ln w="381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08" charset="-128"/>
            </a:endParaRPr>
          </a:p>
        </p:txBody>
      </p:sp>
      <p:sp>
        <p:nvSpPr>
          <p:cNvPr id="8" name="TextBox 7"/>
          <p:cNvSpPr txBox="1"/>
          <p:nvPr/>
        </p:nvSpPr>
        <p:spPr>
          <a:xfrm>
            <a:off x="1181153" y="1446510"/>
            <a:ext cx="845103" cy="307777"/>
          </a:xfrm>
          <a:prstGeom prst="rect">
            <a:avLst/>
          </a:prstGeom>
          <a:noFill/>
        </p:spPr>
        <p:txBody>
          <a:bodyPr wrap="none" rtlCol="0">
            <a:spAutoFit/>
          </a:bodyPr>
          <a:lstStyle/>
          <a:p>
            <a:r>
              <a:rPr lang="en-US" sz="1400" dirty="0">
                <a:solidFill>
                  <a:schemeClr val="tx1">
                    <a:lumMod val="65000"/>
                    <a:lumOff val="35000"/>
                  </a:schemeClr>
                </a:solidFill>
                <a:latin typeface="Arial"/>
              </a:rPr>
              <a:t>1</a:t>
            </a:r>
            <a:r>
              <a:rPr lang="en-US" sz="1400" baseline="30000" dirty="0">
                <a:solidFill>
                  <a:schemeClr val="tx1">
                    <a:lumMod val="65000"/>
                    <a:lumOff val="35000"/>
                  </a:schemeClr>
                </a:solidFill>
                <a:latin typeface="Arial"/>
              </a:rPr>
              <a:t>st</a:t>
            </a:r>
            <a:r>
              <a:rPr lang="en-US" sz="1400" dirty="0">
                <a:solidFill>
                  <a:schemeClr val="tx1">
                    <a:lumMod val="65000"/>
                    <a:lumOff val="35000"/>
                  </a:schemeClr>
                </a:solidFill>
                <a:latin typeface="Arial"/>
              </a:rPr>
              <a:t> Party</a:t>
            </a:r>
          </a:p>
        </p:txBody>
      </p:sp>
      <p:sp>
        <p:nvSpPr>
          <p:cNvPr id="9" name="TextBox 8"/>
          <p:cNvSpPr txBox="1"/>
          <p:nvPr/>
        </p:nvSpPr>
        <p:spPr>
          <a:xfrm>
            <a:off x="2578197" y="1446510"/>
            <a:ext cx="859531" cy="307777"/>
          </a:xfrm>
          <a:prstGeom prst="rect">
            <a:avLst/>
          </a:prstGeom>
          <a:noFill/>
        </p:spPr>
        <p:txBody>
          <a:bodyPr wrap="none" rtlCol="0">
            <a:spAutoFit/>
          </a:bodyPr>
          <a:lstStyle/>
          <a:p>
            <a:r>
              <a:rPr lang="en-US" sz="1400" dirty="0">
                <a:solidFill>
                  <a:schemeClr val="tx1">
                    <a:lumMod val="65000"/>
                    <a:lumOff val="35000"/>
                  </a:schemeClr>
                </a:solidFill>
                <a:latin typeface="Arial"/>
              </a:rPr>
              <a:t>3</a:t>
            </a:r>
            <a:r>
              <a:rPr lang="en-US" sz="1400" baseline="30000" dirty="0">
                <a:solidFill>
                  <a:schemeClr val="tx1">
                    <a:lumMod val="65000"/>
                    <a:lumOff val="35000"/>
                  </a:schemeClr>
                </a:solidFill>
                <a:latin typeface="Arial"/>
              </a:rPr>
              <a:t>rd</a:t>
            </a:r>
            <a:r>
              <a:rPr lang="en-US" sz="1400" dirty="0">
                <a:solidFill>
                  <a:schemeClr val="tx1">
                    <a:lumMod val="65000"/>
                    <a:lumOff val="35000"/>
                  </a:schemeClr>
                </a:solidFill>
                <a:latin typeface="Arial"/>
              </a:rPr>
              <a:t> Party</a:t>
            </a:r>
          </a:p>
        </p:txBody>
      </p:sp>
      <p:sp>
        <p:nvSpPr>
          <p:cNvPr id="10" name="TextBox 9"/>
          <p:cNvSpPr txBox="1"/>
          <p:nvPr/>
        </p:nvSpPr>
        <p:spPr>
          <a:xfrm rot="16200000">
            <a:off x="297206" y="2234614"/>
            <a:ext cx="901209" cy="307777"/>
          </a:xfrm>
          <a:prstGeom prst="rect">
            <a:avLst/>
          </a:prstGeom>
          <a:noFill/>
        </p:spPr>
        <p:txBody>
          <a:bodyPr wrap="none" rtlCol="0">
            <a:spAutoFit/>
          </a:bodyPr>
          <a:lstStyle/>
          <a:p>
            <a:r>
              <a:rPr lang="en-US" sz="1400" dirty="0">
                <a:solidFill>
                  <a:schemeClr val="tx1">
                    <a:lumMod val="65000"/>
                    <a:lumOff val="35000"/>
                  </a:schemeClr>
                </a:solidFill>
                <a:latin typeface="Arial"/>
              </a:rPr>
              <a:t>Financial</a:t>
            </a:r>
          </a:p>
        </p:txBody>
      </p:sp>
      <p:sp>
        <p:nvSpPr>
          <p:cNvPr id="11" name="TextBox 10"/>
          <p:cNvSpPr txBox="1"/>
          <p:nvPr/>
        </p:nvSpPr>
        <p:spPr>
          <a:xfrm rot="16200000">
            <a:off x="342108" y="3497445"/>
            <a:ext cx="850874" cy="307777"/>
          </a:xfrm>
          <a:prstGeom prst="rect">
            <a:avLst/>
          </a:prstGeom>
          <a:noFill/>
        </p:spPr>
        <p:txBody>
          <a:bodyPr wrap="none" rtlCol="0">
            <a:spAutoFit/>
          </a:bodyPr>
          <a:lstStyle/>
          <a:p>
            <a:r>
              <a:rPr lang="en-US" sz="1400" dirty="0">
                <a:solidFill>
                  <a:schemeClr val="tx1">
                    <a:lumMod val="65000"/>
                    <a:lumOff val="35000"/>
                  </a:schemeClr>
                </a:solidFill>
                <a:latin typeface="Arial"/>
              </a:rPr>
              <a:t>Tangible</a:t>
            </a:r>
          </a:p>
        </p:txBody>
      </p:sp>
      <p:sp>
        <p:nvSpPr>
          <p:cNvPr id="12" name="TextBox 11"/>
          <p:cNvSpPr txBox="1"/>
          <p:nvPr/>
        </p:nvSpPr>
        <p:spPr>
          <a:xfrm>
            <a:off x="1300501" y="4412012"/>
            <a:ext cx="2036135" cy="307777"/>
          </a:xfrm>
          <a:prstGeom prst="rect">
            <a:avLst/>
          </a:prstGeom>
          <a:noFill/>
        </p:spPr>
        <p:txBody>
          <a:bodyPr wrap="none" rtlCol="0">
            <a:spAutoFit/>
          </a:bodyPr>
          <a:lstStyle/>
          <a:p>
            <a:r>
              <a:rPr lang="en-US" sz="1400" b="1" dirty="0">
                <a:solidFill>
                  <a:schemeClr val="tx1">
                    <a:lumMod val="65000"/>
                    <a:lumOff val="35000"/>
                  </a:schemeClr>
                </a:solidFill>
                <a:latin typeface="Arial"/>
              </a:rPr>
              <a:t>Cyber Loss Spectrum</a:t>
            </a:r>
          </a:p>
        </p:txBody>
      </p:sp>
      <p:sp>
        <p:nvSpPr>
          <p:cNvPr id="13" name="TextBox 12"/>
          <p:cNvSpPr txBox="1"/>
          <p:nvPr/>
        </p:nvSpPr>
        <p:spPr>
          <a:xfrm>
            <a:off x="4873625" y="1360785"/>
            <a:ext cx="3506088" cy="1169551"/>
          </a:xfrm>
          <a:prstGeom prst="rect">
            <a:avLst/>
          </a:prstGeom>
          <a:noFill/>
        </p:spPr>
        <p:txBody>
          <a:bodyPr wrap="none" rtlCol="0">
            <a:spAutoFit/>
          </a:bodyPr>
          <a:lstStyle/>
          <a:p>
            <a:r>
              <a:rPr lang="en-US" sz="1400" b="1" dirty="0">
                <a:solidFill>
                  <a:srgbClr val="2394CF"/>
                </a:solidFill>
                <a:latin typeface="Arial"/>
              </a:rPr>
              <a:t>Any major cyber event will result in</a:t>
            </a:r>
          </a:p>
          <a:p>
            <a:pPr marL="285750" indent="-285750">
              <a:buFont typeface="Arial" panose="020B0604020202020204" pitchFamily="34" charset="0"/>
              <a:buChar char="•"/>
            </a:pPr>
            <a:r>
              <a:rPr lang="en-US" sz="1400" dirty="0">
                <a:solidFill>
                  <a:schemeClr val="tx1">
                    <a:lumMod val="65000"/>
                    <a:lumOff val="35000"/>
                  </a:schemeClr>
                </a:solidFill>
                <a:latin typeface="Arial"/>
              </a:rPr>
              <a:t>PR, response, and continuity costs</a:t>
            </a:r>
          </a:p>
          <a:p>
            <a:pPr marL="285750" indent="-285750">
              <a:buFont typeface="Arial" panose="020B0604020202020204" pitchFamily="34" charset="0"/>
              <a:buChar char="•"/>
            </a:pPr>
            <a:r>
              <a:rPr lang="en-US" sz="1400" dirty="0">
                <a:solidFill>
                  <a:schemeClr val="tx1">
                    <a:lumMod val="65000"/>
                    <a:lumOff val="35000"/>
                  </a:schemeClr>
                </a:solidFill>
                <a:latin typeface="Arial"/>
              </a:rPr>
              <a:t>Immediate and extended revenue loss</a:t>
            </a:r>
          </a:p>
          <a:p>
            <a:pPr marL="285750" indent="-285750">
              <a:buFont typeface="Arial" panose="020B0604020202020204" pitchFamily="34" charset="0"/>
              <a:buChar char="•"/>
            </a:pPr>
            <a:r>
              <a:rPr lang="en-US" sz="1400" dirty="0">
                <a:solidFill>
                  <a:schemeClr val="tx1">
                    <a:lumMod val="65000"/>
                    <a:lumOff val="35000"/>
                  </a:schemeClr>
                </a:solidFill>
                <a:latin typeface="Arial"/>
              </a:rPr>
              <a:t>Restoration expenses</a:t>
            </a:r>
          </a:p>
          <a:p>
            <a:pPr marL="285750" indent="-285750">
              <a:buFont typeface="Arial" panose="020B0604020202020204" pitchFamily="34" charset="0"/>
              <a:buChar char="•"/>
            </a:pPr>
            <a:r>
              <a:rPr lang="en-US" sz="1400" dirty="0">
                <a:solidFill>
                  <a:schemeClr val="tx1">
                    <a:lumMod val="65000"/>
                    <a:lumOff val="35000"/>
                  </a:schemeClr>
                </a:solidFill>
                <a:latin typeface="Arial"/>
              </a:rPr>
              <a:t>Defense costs</a:t>
            </a:r>
          </a:p>
        </p:txBody>
      </p:sp>
      <p:sp>
        <p:nvSpPr>
          <p:cNvPr id="14" name="TextBox 13"/>
          <p:cNvSpPr txBox="1"/>
          <p:nvPr/>
        </p:nvSpPr>
        <p:spPr>
          <a:xfrm>
            <a:off x="4873625" y="2713497"/>
            <a:ext cx="2969083" cy="954107"/>
          </a:xfrm>
          <a:prstGeom prst="rect">
            <a:avLst/>
          </a:prstGeom>
          <a:noFill/>
        </p:spPr>
        <p:txBody>
          <a:bodyPr wrap="none" rtlCol="0">
            <a:spAutoFit/>
          </a:bodyPr>
          <a:lstStyle/>
          <a:p>
            <a:r>
              <a:rPr lang="en-US" sz="1400" b="1" dirty="0">
                <a:solidFill>
                  <a:srgbClr val="2394CF"/>
                </a:solidFill>
                <a:latin typeface="Arial"/>
              </a:rPr>
              <a:t>Third parties will seek to recover</a:t>
            </a:r>
          </a:p>
          <a:p>
            <a:pPr marL="285750" indent="-285750">
              <a:buFont typeface="Arial" panose="020B0604020202020204" pitchFamily="34" charset="0"/>
              <a:buChar char="•"/>
            </a:pPr>
            <a:r>
              <a:rPr lang="en-US" sz="1400" dirty="0">
                <a:solidFill>
                  <a:schemeClr val="tx1">
                    <a:lumMod val="65000"/>
                    <a:lumOff val="35000"/>
                  </a:schemeClr>
                </a:solidFill>
                <a:latin typeface="Arial"/>
              </a:rPr>
              <a:t>Civil penalties and awards</a:t>
            </a:r>
          </a:p>
          <a:p>
            <a:pPr marL="285750" indent="-285750">
              <a:buFont typeface="Arial" panose="020B0604020202020204" pitchFamily="34" charset="0"/>
              <a:buChar char="•"/>
            </a:pPr>
            <a:r>
              <a:rPr lang="en-US" sz="1400" dirty="0">
                <a:solidFill>
                  <a:schemeClr val="tx1">
                    <a:lumMod val="65000"/>
                    <a:lumOff val="35000"/>
                  </a:schemeClr>
                </a:solidFill>
                <a:latin typeface="Arial"/>
              </a:rPr>
              <a:t>Consequential revenue loss</a:t>
            </a:r>
          </a:p>
          <a:p>
            <a:pPr marL="285750" indent="-285750">
              <a:buFont typeface="Arial" panose="020B0604020202020204" pitchFamily="34" charset="0"/>
              <a:buChar char="•"/>
            </a:pPr>
            <a:r>
              <a:rPr lang="en-US" sz="1400" dirty="0">
                <a:solidFill>
                  <a:schemeClr val="tx1">
                    <a:lumMod val="65000"/>
                    <a:lumOff val="35000"/>
                  </a:schemeClr>
                </a:solidFill>
                <a:latin typeface="Arial"/>
              </a:rPr>
              <a:t>Restoration expenses</a:t>
            </a:r>
          </a:p>
        </p:txBody>
      </p:sp>
      <p:sp>
        <p:nvSpPr>
          <p:cNvPr id="15" name="TextBox 14"/>
          <p:cNvSpPr txBox="1"/>
          <p:nvPr/>
        </p:nvSpPr>
        <p:spPr>
          <a:xfrm>
            <a:off x="4873625" y="3879340"/>
            <a:ext cx="2610010" cy="738664"/>
          </a:xfrm>
          <a:prstGeom prst="rect">
            <a:avLst/>
          </a:prstGeom>
          <a:noFill/>
        </p:spPr>
        <p:txBody>
          <a:bodyPr wrap="none" rtlCol="0">
            <a:spAutoFit/>
          </a:bodyPr>
          <a:lstStyle/>
          <a:p>
            <a:r>
              <a:rPr lang="en-US" sz="1400" b="1" dirty="0">
                <a:solidFill>
                  <a:srgbClr val="2394CF"/>
                </a:solidFill>
                <a:latin typeface="Arial"/>
              </a:rPr>
              <a:t>Physical damage is possible</a:t>
            </a:r>
          </a:p>
          <a:p>
            <a:pPr marL="285750" indent="-285750">
              <a:buFont typeface="Arial" panose="020B0604020202020204" pitchFamily="34" charset="0"/>
              <a:buChar char="•"/>
            </a:pPr>
            <a:r>
              <a:rPr lang="en-US" sz="1400" dirty="0">
                <a:solidFill>
                  <a:schemeClr val="tx1">
                    <a:lumMod val="65000"/>
                    <a:lumOff val="35000"/>
                  </a:schemeClr>
                </a:solidFill>
                <a:latin typeface="Arial"/>
              </a:rPr>
              <a:t>Property damage</a:t>
            </a:r>
          </a:p>
          <a:p>
            <a:pPr marL="285750" indent="-285750">
              <a:buFont typeface="Arial" panose="020B0604020202020204" pitchFamily="34" charset="0"/>
              <a:buChar char="•"/>
            </a:pPr>
            <a:r>
              <a:rPr lang="en-US" sz="1400" dirty="0">
                <a:solidFill>
                  <a:schemeClr val="tx1">
                    <a:lumMod val="65000"/>
                    <a:lumOff val="35000"/>
                  </a:schemeClr>
                </a:solidFill>
                <a:latin typeface="Arial"/>
              </a:rPr>
              <a:t>Bodily injury</a:t>
            </a:r>
          </a:p>
        </p:txBody>
      </p:sp>
      <p:sp>
        <p:nvSpPr>
          <p:cNvPr id="16" name="TextBox 15"/>
          <p:cNvSpPr txBox="1"/>
          <p:nvPr/>
        </p:nvSpPr>
        <p:spPr>
          <a:xfrm>
            <a:off x="4873625" y="5039289"/>
            <a:ext cx="3615092" cy="738664"/>
          </a:xfrm>
          <a:prstGeom prst="rect">
            <a:avLst/>
          </a:prstGeom>
          <a:noFill/>
        </p:spPr>
        <p:txBody>
          <a:bodyPr wrap="none" rtlCol="0">
            <a:spAutoFit/>
          </a:bodyPr>
          <a:lstStyle/>
          <a:p>
            <a:r>
              <a:rPr lang="en-US" sz="1400" b="1" dirty="0">
                <a:solidFill>
                  <a:srgbClr val="2394CF"/>
                </a:solidFill>
                <a:latin typeface="Arial"/>
              </a:rPr>
              <a:t>Physical damage may cascade to others</a:t>
            </a:r>
          </a:p>
          <a:p>
            <a:pPr marL="285750" indent="-285750">
              <a:buFont typeface="Arial" panose="020B0604020202020204" pitchFamily="34" charset="0"/>
              <a:buChar char="•"/>
            </a:pPr>
            <a:r>
              <a:rPr lang="en-US" sz="1400" dirty="0">
                <a:solidFill>
                  <a:schemeClr val="tx1">
                    <a:lumMod val="65000"/>
                    <a:lumOff val="35000"/>
                  </a:schemeClr>
                </a:solidFill>
                <a:latin typeface="Arial"/>
              </a:rPr>
              <a:t>3</a:t>
            </a:r>
            <a:r>
              <a:rPr lang="en-US" sz="1400" baseline="30000" dirty="0">
                <a:solidFill>
                  <a:schemeClr val="tx1">
                    <a:lumMod val="65000"/>
                    <a:lumOff val="35000"/>
                  </a:schemeClr>
                </a:solidFill>
                <a:latin typeface="Arial"/>
              </a:rPr>
              <a:t>rd</a:t>
            </a:r>
            <a:r>
              <a:rPr lang="en-US" sz="1400" dirty="0">
                <a:solidFill>
                  <a:schemeClr val="tx1">
                    <a:lumMod val="65000"/>
                    <a:lumOff val="35000"/>
                  </a:schemeClr>
                </a:solidFill>
                <a:latin typeface="Arial"/>
              </a:rPr>
              <a:t> party property damage</a:t>
            </a:r>
          </a:p>
          <a:p>
            <a:pPr marL="285750" indent="-285750">
              <a:buFont typeface="Arial" panose="020B0604020202020204" pitchFamily="34" charset="0"/>
              <a:buChar char="•"/>
            </a:pPr>
            <a:r>
              <a:rPr lang="en-US" sz="1400" dirty="0">
                <a:solidFill>
                  <a:schemeClr val="tx1">
                    <a:lumMod val="65000"/>
                    <a:lumOff val="35000"/>
                  </a:schemeClr>
                </a:solidFill>
                <a:latin typeface="Arial"/>
              </a:rPr>
              <a:t>3</a:t>
            </a:r>
            <a:r>
              <a:rPr lang="en-US" sz="1400" baseline="30000" dirty="0">
                <a:solidFill>
                  <a:schemeClr val="tx1">
                    <a:lumMod val="65000"/>
                    <a:lumOff val="35000"/>
                  </a:schemeClr>
                </a:solidFill>
                <a:latin typeface="Arial"/>
              </a:rPr>
              <a:t>rd</a:t>
            </a:r>
            <a:r>
              <a:rPr lang="en-US" sz="1400" dirty="0">
                <a:solidFill>
                  <a:schemeClr val="tx1">
                    <a:lumMod val="65000"/>
                    <a:lumOff val="35000"/>
                  </a:schemeClr>
                </a:solidFill>
                <a:latin typeface="Arial"/>
              </a:rPr>
              <a:t> party bodily injury</a:t>
            </a:r>
          </a:p>
        </p:txBody>
      </p:sp>
      <p:cxnSp>
        <p:nvCxnSpPr>
          <p:cNvPr id="17" name="Straight Connector 16"/>
          <p:cNvCxnSpPr/>
          <p:nvPr/>
        </p:nvCxnSpPr>
        <p:spPr bwMode="auto">
          <a:xfrm>
            <a:off x="4778375" y="1431925"/>
            <a:ext cx="0" cy="981075"/>
          </a:xfrm>
          <a:prstGeom prst="line">
            <a:avLst/>
          </a:prstGeom>
          <a:solidFill>
            <a:srgbClr val="D3CD8B"/>
          </a:solidFill>
          <a:ln w="28575" cap="flat" cmpd="sng" algn="ctr">
            <a:solidFill>
              <a:srgbClr val="2394CF"/>
            </a:solidFill>
            <a:prstDash val="solid"/>
            <a:round/>
            <a:headEnd type="none" w="med" len="med"/>
            <a:tailEnd type="none" w="med" len="med"/>
          </a:ln>
          <a:effectLst/>
        </p:spPr>
      </p:cxnSp>
      <p:cxnSp>
        <p:nvCxnSpPr>
          <p:cNvPr id="18" name="Straight Connector 17"/>
          <p:cNvCxnSpPr/>
          <p:nvPr/>
        </p:nvCxnSpPr>
        <p:spPr bwMode="auto">
          <a:xfrm>
            <a:off x="4778375" y="2608265"/>
            <a:ext cx="0" cy="981075"/>
          </a:xfrm>
          <a:prstGeom prst="line">
            <a:avLst/>
          </a:prstGeom>
          <a:solidFill>
            <a:srgbClr val="D3CD8B"/>
          </a:solidFill>
          <a:ln w="28575" cap="flat" cmpd="sng" algn="ctr">
            <a:solidFill>
              <a:srgbClr val="2394CF"/>
            </a:solidFill>
            <a:prstDash val="solid"/>
            <a:round/>
            <a:headEnd type="none" w="med" len="med"/>
            <a:tailEnd type="none" w="med" len="med"/>
          </a:ln>
          <a:effectLst/>
        </p:spPr>
      </p:cxnSp>
      <p:cxnSp>
        <p:nvCxnSpPr>
          <p:cNvPr id="19" name="Straight Connector 18"/>
          <p:cNvCxnSpPr/>
          <p:nvPr/>
        </p:nvCxnSpPr>
        <p:spPr bwMode="auto">
          <a:xfrm>
            <a:off x="4778375" y="3784605"/>
            <a:ext cx="0" cy="981075"/>
          </a:xfrm>
          <a:prstGeom prst="line">
            <a:avLst/>
          </a:prstGeom>
          <a:solidFill>
            <a:srgbClr val="D3CD8B"/>
          </a:solidFill>
          <a:ln w="28575" cap="flat" cmpd="sng" algn="ctr">
            <a:solidFill>
              <a:srgbClr val="2394CF"/>
            </a:solidFill>
            <a:prstDash val="solid"/>
            <a:round/>
            <a:headEnd type="none" w="med" len="med"/>
            <a:tailEnd type="none" w="med" len="med"/>
          </a:ln>
          <a:effectLst/>
        </p:spPr>
      </p:cxnSp>
      <p:cxnSp>
        <p:nvCxnSpPr>
          <p:cNvPr id="20" name="Straight Connector 19"/>
          <p:cNvCxnSpPr/>
          <p:nvPr/>
        </p:nvCxnSpPr>
        <p:spPr bwMode="auto">
          <a:xfrm>
            <a:off x="4778375" y="4960946"/>
            <a:ext cx="0" cy="981075"/>
          </a:xfrm>
          <a:prstGeom prst="line">
            <a:avLst/>
          </a:prstGeom>
          <a:solidFill>
            <a:srgbClr val="D3CD8B"/>
          </a:solidFill>
          <a:ln w="28575" cap="flat" cmpd="sng" algn="ctr">
            <a:solidFill>
              <a:srgbClr val="2394CF"/>
            </a:solidFill>
            <a:prstDash val="solid"/>
            <a:round/>
            <a:headEnd type="none" w="med" len="med"/>
            <a:tailEnd type="none" w="med" len="med"/>
          </a:ln>
          <a:effectLst/>
        </p:spPr>
      </p:cxnSp>
      <p:sp>
        <p:nvSpPr>
          <p:cNvPr id="21" name="Oval 20"/>
          <p:cNvSpPr/>
          <p:nvPr/>
        </p:nvSpPr>
        <p:spPr bwMode="auto">
          <a:xfrm>
            <a:off x="1486862" y="2057033"/>
            <a:ext cx="182880" cy="182880"/>
          </a:xfrm>
          <a:prstGeom prst="ellipse">
            <a:avLst/>
          </a:prstGeom>
          <a:solidFill>
            <a:srgbClr val="2394CF"/>
          </a:solidFill>
          <a:ln w="9525" cap="flat" cmpd="sng" algn="ctr">
            <a:solidFill>
              <a:srgbClr val="2394C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dirty="0">
              <a:solidFill>
                <a:srgbClr val="000000"/>
              </a:solidFill>
              <a:latin typeface="Arial"/>
              <a:ea typeface="ＭＳ Ｐゴシック" pitchFamily="108" charset="-128"/>
            </a:endParaRPr>
          </a:p>
        </p:txBody>
      </p:sp>
      <p:sp>
        <p:nvSpPr>
          <p:cNvPr id="22" name="Oval 21"/>
          <p:cNvSpPr/>
          <p:nvPr/>
        </p:nvSpPr>
        <p:spPr bwMode="auto">
          <a:xfrm>
            <a:off x="2958201" y="2600913"/>
            <a:ext cx="182880" cy="182880"/>
          </a:xfrm>
          <a:prstGeom prst="ellipse">
            <a:avLst/>
          </a:prstGeom>
          <a:solidFill>
            <a:srgbClr val="2394CF"/>
          </a:solidFill>
          <a:ln w="9525" cap="flat" cmpd="sng" algn="ctr">
            <a:solidFill>
              <a:srgbClr val="2394C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dirty="0">
              <a:solidFill>
                <a:srgbClr val="000000"/>
              </a:solidFill>
              <a:latin typeface="Arial"/>
              <a:ea typeface="ＭＳ Ｐゴシック" pitchFamily="108" charset="-128"/>
            </a:endParaRPr>
          </a:p>
        </p:txBody>
      </p:sp>
      <p:sp>
        <p:nvSpPr>
          <p:cNvPr id="23" name="Oval 22"/>
          <p:cNvSpPr/>
          <p:nvPr/>
        </p:nvSpPr>
        <p:spPr bwMode="auto">
          <a:xfrm>
            <a:off x="1496714" y="3314333"/>
            <a:ext cx="182880" cy="182880"/>
          </a:xfrm>
          <a:prstGeom prst="ellipse">
            <a:avLst/>
          </a:prstGeom>
          <a:solidFill>
            <a:srgbClr val="2394CF"/>
          </a:solidFill>
          <a:ln w="9525" cap="flat" cmpd="sng" algn="ctr">
            <a:solidFill>
              <a:srgbClr val="2394C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dirty="0">
              <a:solidFill>
                <a:srgbClr val="000000"/>
              </a:solidFill>
              <a:latin typeface="Arial"/>
              <a:ea typeface="ＭＳ Ｐゴシック" pitchFamily="108" charset="-128"/>
            </a:endParaRPr>
          </a:p>
        </p:txBody>
      </p:sp>
      <p:sp>
        <p:nvSpPr>
          <p:cNvPr id="24" name="Oval 23"/>
          <p:cNvSpPr/>
          <p:nvPr/>
        </p:nvSpPr>
        <p:spPr bwMode="auto">
          <a:xfrm>
            <a:off x="2964612" y="3971821"/>
            <a:ext cx="182880" cy="182880"/>
          </a:xfrm>
          <a:prstGeom prst="ellipse">
            <a:avLst/>
          </a:prstGeom>
          <a:solidFill>
            <a:srgbClr val="2394CF"/>
          </a:solidFill>
          <a:ln w="9525" cap="flat" cmpd="sng" algn="ctr">
            <a:solidFill>
              <a:srgbClr val="2394C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dirty="0">
              <a:solidFill>
                <a:srgbClr val="000000"/>
              </a:solidFill>
              <a:latin typeface="Arial"/>
              <a:ea typeface="ＭＳ Ｐゴシック" pitchFamily="108" charset="-128"/>
            </a:endParaRPr>
          </a:p>
        </p:txBody>
      </p:sp>
      <p:cxnSp>
        <p:nvCxnSpPr>
          <p:cNvPr id="25" name="Elbow Connector 24"/>
          <p:cNvCxnSpPr>
            <a:endCxn id="21" idx="6"/>
          </p:cNvCxnSpPr>
          <p:nvPr/>
        </p:nvCxnSpPr>
        <p:spPr bwMode="auto">
          <a:xfrm rot="10800000" flipV="1">
            <a:off x="1669743" y="1945559"/>
            <a:ext cx="3108635" cy="202914"/>
          </a:xfrm>
          <a:prstGeom prst="bentConnector3">
            <a:avLst>
              <a:gd name="adj1" fmla="val 24262"/>
            </a:avLst>
          </a:prstGeom>
          <a:solidFill>
            <a:srgbClr val="D3CD8B"/>
          </a:solidFill>
          <a:ln w="28575" cap="flat" cmpd="sng" algn="ctr">
            <a:solidFill>
              <a:srgbClr val="2394CF"/>
            </a:solidFill>
            <a:prstDash val="solid"/>
            <a:round/>
            <a:headEnd type="none" w="med" len="med"/>
            <a:tailEnd type="none" w="med" len="med"/>
          </a:ln>
          <a:effectLst/>
        </p:spPr>
      </p:cxnSp>
      <p:cxnSp>
        <p:nvCxnSpPr>
          <p:cNvPr id="26" name="Elbow Connector 25"/>
          <p:cNvCxnSpPr>
            <a:endCxn id="22" idx="6"/>
          </p:cNvCxnSpPr>
          <p:nvPr/>
        </p:nvCxnSpPr>
        <p:spPr bwMode="auto">
          <a:xfrm rot="10800000">
            <a:off x="3141082" y="2692354"/>
            <a:ext cx="1643707" cy="106187"/>
          </a:xfrm>
          <a:prstGeom prst="bentConnector3">
            <a:avLst>
              <a:gd name="adj1" fmla="val 50000"/>
            </a:avLst>
          </a:prstGeom>
          <a:solidFill>
            <a:srgbClr val="D3CD8B"/>
          </a:solidFill>
          <a:ln w="28575" cap="flat" cmpd="sng" algn="ctr">
            <a:solidFill>
              <a:srgbClr val="2394CF"/>
            </a:solidFill>
            <a:prstDash val="solid"/>
            <a:round/>
            <a:headEnd type="none" w="med" len="med"/>
            <a:tailEnd type="none" w="med" len="med"/>
          </a:ln>
          <a:effectLst/>
        </p:spPr>
      </p:cxnSp>
      <p:cxnSp>
        <p:nvCxnSpPr>
          <p:cNvPr id="27" name="Elbow Connector 26"/>
          <p:cNvCxnSpPr>
            <a:endCxn id="23" idx="6"/>
          </p:cNvCxnSpPr>
          <p:nvPr/>
        </p:nvCxnSpPr>
        <p:spPr bwMode="auto">
          <a:xfrm rot="10800000">
            <a:off x="1679595" y="3405773"/>
            <a:ext cx="3098781" cy="535568"/>
          </a:xfrm>
          <a:prstGeom prst="bentConnector3">
            <a:avLst>
              <a:gd name="adj1" fmla="val 22028"/>
            </a:avLst>
          </a:prstGeom>
          <a:solidFill>
            <a:srgbClr val="D3CD8B"/>
          </a:solidFill>
          <a:ln w="28575" cap="flat" cmpd="sng" algn="ctr">
            <a:solidFill>
              <a:srgbClr val="2394CF"/>
            </a:solidFill>
            <a:prstDash val="solid"/>
            <a:round/>
            <a:headEnd type="none" w="med" len="med"/>
            <a:tailEnd type="none" w="med" len="med"/>
          </a:ln>
          <a:effectLst/>
        </p:spPr>
      </p:cxnSp>
      <p:cxnSp>
        <p:nvCxnSpPr>
          <p:cNvPr id="28" name="Elbow Connector 27"/>
          <p:cNvCxnSpPr/>
          <p:nvPr/>
        </p:nvCxnSpPr>
        <p:spPr bwMode="auto">
          <a:xfrm rot="10800000">
            <a:off x="3049645" y="4078501"/>
            <a:ext cx="1728731" cy="1330120"/>
          </a:xfrm>
          <a:prstGeom prst="bentConnector3">
            <a:avLst>
              <a:gd name="adj1" fmla="val 42837"/>
            </a:avLst>
          </a:prstGeom>
          <a:solidFill>
            <a:srgbClr val="D3CD8B"/>
          </a:solidFill>
          <a:ln w="28575" cap="flat" cmpd="sng" algn="ctr">
            <a:solidFill>
              <a:srgbClr val="2394CF"/>
            </a:solidFill>
            <a:prstDash val="solid"/>
            <a:round/>
            <a:headEnd type="none" w="med" len="med"/>
            <a:tailEnd type="none" w="med" len="med"/>
          </a:ln>
          <a:effectLst/>
        </p:spPr>
      </p:cxnSp>
    </p:spTree>
    <p:extLst>
      <p:ext uri="{BB962C8B-B14F-4D97-AF65-F5344CB8AC3E}">
        <p14:creationId xmlns:p14="http://schemas.microsoft.com/office/powerpoint/2010/main" val="342654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61122"/>
            <a:ext cx="8229600" cy="520700"/>
          </a:xfrm>
        </p:spPr>
        <p:txBody>
          <a:bodyPr>
            <a:normAutofit fontScale="90000"/>
          </a:bodyPr>
          <a:lstStyle/>
          <a:p>
            <a:r>
              <a:rPr lang="en-US" dirty="0"/>
              <a:t>Scope of Cyber Insurance Coverage</a:t>
            </a:r>
          </a:p>
        </p:txBody>
      </p:sp>
      <p:graphicFrame>
        <p:nvGraphicFramePr>
          <p:cNvPr id="5" name="Table 4"/>
          <p:cNvGraphicFramePr>
            <a:graphicFrameLocks noGrp="1"/>
          </p:cNvGraphicFramePr>
          <p:nvPr>
            <p:extLst>
              <p:ext uri="{D42A27DB-BD31-4B8C-83A1-F6EECF244321}">
                <p14:modId xmlns:p14="http://schemas.microsoft.com/office/powerpoint/2010/main" val="3496873016"/>
              </p:ext>
            </p:extLst>
          </p:nvPr>
        </p:nvGraphicFramePr>
        <p:xfrm>
          <a:off x="745433" y="1216461"/>
          <a:ext cx="7861851" cy="4280752"/>
        </p:xfrm>
        <a:graphic>
          <a:graphicData uri="http://schemas.openxmlformats.org/drawingml/2006/table">
            <a:tbl>
              <a:tblPr firstRow="1" bandRow="1">
                <a:tableStyleId>{5C22544A-7EE6-4342-B048-85BDC9FD1C3A}</a:tableStyleId>
              </a:tblPr>
              <a:tblGrid>
                <a:gridCol w="2984591">
                  <a:extLst>
                    <a:ext uri="{9D8B030D-6E8A-4147-A177-3AD203B41FA5}">
                      <a16:colId xmlns:a16="http://schemas.microsoft.com/office/drawing/2014/main" val="20000"/>
                    </a:ext>
                  </a:extLst>
                </a:gridCol>
                <a:gridCol w="2450763">
                  <a:extLst>
                    <a:ext uri="{9D8B030D-6E8A-4147-A177-3AD203B41FA5}">
                      <a16:colId xmlns:a16="http://schemas.microsoft.com/office/drawing/2014/main" val="20001"/>
                    </a:ext>
                  </a:extLst>
                </a:gridCol>
                <a:gridCol w="2426497">
                  <a:extLst>
                    <a:ext uri="{9D8B030D-6E8A-4147-A177-3AD203B41FA5}">
                      <a16:colId xmlns:a16="http://schemas.microsoft.com/office/drawing/2014/main" val="20002"/>
                    </a:ext>
                  </a:extLst>
                </a:gridCol>
              </a:tblGrid>
              <a:tr h="5477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Arial"/>
                          <a:cs typeface="Arial"/>
                        </a:rPr>
                        <a:t>Defense Costs + Damages + Regulator Fines</a:t>
                      </a:r>
                    </a:p>
                  </a:txBody>
                  <a:tcPr marT="91440" marB="91440" anchor="ctr">
                    <a:solidFill>
                      <a:schemeClr val="tx1">
                        <a:lumMod val="65000"/>
                        <a:lumOff val="3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Arial"/>
                          <a:cs typeface="Arial"/>
                        </a:rPr>
                        <a:t>Insured’s Loss</a:t>
                      </a:r>
                    </a:p>
                  </a:txBody>
                  <a:tcPr marT="91440" marB="91440" anchor="ctr">
                    <a:solidFill>
                      <a:schemeClr val="tx1">
                        <a:lumMod val="65000"/>
                        <a:lumOff val="3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Arial"/>
                          <a:cs typeface="Arial"/>
                        </a:rPr>
                        <a:t>Expenses Paid to Vendors</a:t>
                      </a:r>
                    </a:p>
                  </a:txBody>
                  <a:tcPr marT="91440" marB="91440" anchor="ctr">
                    <a:solidFill>
                      <a:schemeClr val="tx1">
                        <a:lumMod val="65000"/>
                        <a:lumOff val="35000"/>
                      </a:schemeClr>
                    </a:solidFill>
                  </a:tcPr>
                </a:tc>
                <a:extLst>
                  <a:ext uri="{0D108BD9-81ED-4DB2-BD59-A6C34878D82A}">
                    <a16:rowId xmlns:a16="http://schemas.microsoft.com/office/drawing/2014/main" val="10000"/>
                  </a:ext>
                </a:extLst>
              </a:tr>
              <a:tr h="3732112">
                <a:tc>
                  <a:txBody>
                    <a:bodyPr/>
                    <a:lstStyle/>
                    <a:p>
                      <a:pPr marL="0" marR="0" lvl="1" indent="0" algn="l" defTabSz="914400" rtl="0" eaLnBrk="1" fontAlgn="base" latinLnBrk="0" hangingPunct="1">
                        <a:lnSpc>
                          <a:spcPct val="100000"/>
                        </a:lnSpc>
                        <a:spcBef>
                          <a:spcPts val="923"/>
                        </a:spcBef>
                        <a:spcAft>
                          <a:spcPct val="15000"/>
                        </a:spcAft>
                        <a:buClrTx/>
                        <a:buSzTx/>
                        <a:buFontTx/>
                        <a:buNone/>
                        <a:tabLst/>
                        <a:defRPr/>
                      </a:pPr>
                      <a:r>
                        <a:rPr lang="en-GB" sz="1200" b="1" dirty="0">
                          <a:solidFill>
                            <a:schemeClr val="tx1"/>
                          </a:solidFill>
                          <a:latin typeface="Arial"/>
                          <a:cs typeface="Arial"/>
                        </a:rPr>
                        <a:t>Liability Sections </a:t>
                      </a:r>
                      <a:endParaRPr lang="en-US" alt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Failure of Network Security</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Failure to Protect / </a:t>
                      </a:r>
                      <a:br>
                        <a:rPr lang="en-US" altLang="en-US" sz="1200" dirty="0">
                          <a:solidFill>
                            <a:schemeClr val="tx1"/>
                          </a:solidFill>
                          <a:latin typeface="Arial"/>
                          <a:cs typeface="Arial"/>
                        </a:rPr>
                      </a:br>
                      <a:r>
                        <a:rPr lang="en-US" altLang="en-US" sz="1200" dirty="0">
                          <a:solidFill>
                            <a:schemeClr val="tx1"/>
                          </a:solidFill>
                          <a:latin typeface="Arial"/>
                          <a:cs typeface="Arial"/>
                        </a:rPr>
                        <a:t>Wrongful Disclosure of Information, including </a:t>
                      </a:r>
                      <a:br>
                        <a:rPr lang="en-US" altLang="en-US" sz="1200" dirty="0">
                          <a:solidFill>
                            <a:schemeClr val="tx1"/>
                          </a:solidFill>
                          <a:latin typeface="Arial"/>
                          <a:cs typeface="Arial"/>
                        </a:rPr>
                      </a:br>
                      <a:r>
                        <a:rPr lang="en-US" altLang="en-US" sz="1200" dirty="0">
                          <a:solidFill>
                            <a:schemeClr val="tx1"/>
                          </a:solidFill>
                          <a:latin typeface="Arial"/>
                          <a:cs typeface="Arial"/>
                        </a:rPr>
                        <a:t>employee information</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Privacy or Security related regulator investigation</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All of the above when </a:t>
                      </a:r>
                      <a:br>
                        <a:rPr lang="en-US" altLang="en-US" sz="1200" dirty="0">
                          <a:solidFill>
                            <a:schemeClr val="tx1"/>
                          </a:solidFill>
                          <a:latin typeface="Arial"/>
                          <a:cs typeface="Arial"/>
                        </a:rPr>
                      </a:br>
                      <a:r>
                        <a:rPr lang="en-US" altLang="en-US" sz="1200" dirty="0">
                          <a:solidFill>
                            <a:schemeClr val="tx1"/>
                          </a:solidFill>
                          <a:latin typeface="Arial"/>
                          <a:cs typeface="Arial"/>
                        </a:rPr>
                        <a:t>committed by an outsourcer</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Wrongful Collection of </a:t>
                      </a:r>
                      <a:br>
                        <a:rPr lang="en-US" altLang="en-US" sz="1200" dirty="0">
                          <a:solidFill>
                            <a:schemeClr val="tx1"/>
                          </a:solidFill>
                          <a:latin typeface="Arial"/>
                          <a:cs typeface="Arial"/>
                        </a:rPr>
                      </a:br>
                      <a:r>
                        <a:rPr lang="en-US" altLang="en-US" sz="1200" dirty="0">
                          <a:solidFill>
                            <a:schemeClr val="tx1"/>
                          </a:solidFill>
                          <a:latin typeface="Arial"/>
                          <a:cs typeface="Arial"/>
                        </a:rPr>
                        <a:t>Information (some policies)</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Media content infringement / defamatory content</a:t>
                      </a:r>
                      <a:endParaRPr lang="en-US" sz="1200" dirty="0">
                        <a:solidFill>
                          <a:schemeClr val="tx1"/>
                        </a:solidFill>
                        <a:latin typeface="Arial"/>
                        <a:cs typeface="Arial"/>
                      </a:endParaRPr>
                    </a:p>
                  </a:txBody>
                  <a:tcPr marL="182880" marT="137160">
                    <a:noFill/>
                  </a:tcPr>
                </a:tc>
                <a:tc>
                  <a:txBody>
                    <a:bodyPr/>
                    <a:lstStyle/>
                    <a:p>
                      <a:pPr marL="0" marR="0" lvl="1" indent="0" algn="l" defTabSz="914400" rtl="0" eaLnBrk="1" fontAlgn="base" latinLnBrk="0" hangingPunct="1">
                        <a:lnSpc>
                          <a:spcPct val="100000"/>
                        </a:lnSpc>
                        <a:spcBef>
                          <a:spcPts val="923"/>
                        </a:spcBef>
                        <a:spcAft>
                          <a:spcPct val="15000"/>
                        </a:spcAft>
                        <a:buClrTx/>
                        <a:buSzTx/>
                        <a:buFontTx/>
                        <a:buNone/>
                        <a:tabLst/>
                        <a:defRPr/>
                      </a:pPr>
                      <a:r>
                        <a:rPr lang="en-GB" sz="1200" b="1" dirty="0">
                          <a:solidFill>
                            <a:schemeClr val="tx1"/>
                          </a:solidFill>
                          <a:latin typeface="Arial"/>
                          <a:cs typeface="Arial"/>
                        </a:rPr>
                        <a:t>First Party Sections</a:t>
                      </a: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Network-related </a:t>
                      </a:r>
                      <a:br>
                        <a:rPr lang="en-US" altLang="en-US" sz="1200" dirty="0">
                          <a:solidFill>
                            <a:schemeClr val="tx1"/>
                          </a:solidFill>
                          <a:latin typeface="Arial"/>
                          <a:cs typeface="Arial"/>
                        </a:rPr>
                      </a:br>
                      <a:r>
                        <a:rPr lang="en-US" altLang="en-US" sz="1200" dirty="0">
                          <a:solidFill>
                            <a:schemeClr val="tx1"/>
                          </a:solidFill>
                          <a:latin typeface="Arial"/>
                          <a:cs typeface="Arial"/>
                        </a:rPr>
                        <a:t>Business Interruption</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Extra Expense</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System Failure Business Interruption (some policies)</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Dependent Business Interruption (some policies)</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Intangible Asset damage</a:t>
                      </a:r>
                      <a:endParaRPr lang="en-US" sz="1200" dirty="0">
                        <a:solidFill>
                          <a:schemeClr val="tx1"/>
                        </a:solidFill>
                        <a:latin typeface="Arial"/>
                        <a:cs typeface="Arial"/>
                      </a:endParaRPr>
                    </a:p>
                    <a:p>
                      <a:pPr>
                        <a:lnSpc>
                          <a:spcPct val="100000"/>
                        </a:lnSpc>
                      </a:pPr>
                      <a:endParaRPr lang="en-US" sz="1200" dirty="0">
                        <a:solidFill>
                          <a:schemeClr val="tx1"/>
                        </a:solidFill>
                        <a:latin typeface="Arial"/>
                        <a:cs typeface="Arial"/>
                      </a:endParaRPr>
                    </a:p>
                  </a:txBody>
                  <a:tcPr marL="182880" marT="137160">
                    <a:noFill/>
                  </a:tcPr>
                </a:tc>
                <a:tc>
                  <a:txBody>
                    <a:bodyPr/>
                    <a:lstStyle/>
                    <a:p>
                      <a:pPr marL="0" marR="0" lvl="1" indent="0" algn="l" defTabSz="914400" rtl="0" eaLnBrk="1" fontAlgn="base" latinLnBrk="0" hangingPunct="1">
                        <a:lnSpc>
                          <a:spcPct val="100000"/>
                        </a:lnSpc>
                        <a:spcBef>
                          <a:spcPts val="923"/>
                        </a:spcBef>
                        <a:spcAft>
                          <a:spcPct val="15000"/>
                        </a:spcAft>
                        <a:buClrTx/>
                        <a:buSzTx/>
                        <a:buFontTx/>
                        <a:buNone/>
                        <a:tabLst/>
                        <a:defRPr/>
                      </a:pPr>
                      <a:r>
                        <a:rPr lang="en-GB" sz="1200" b="1" dirty="0">
                          <a:solidFill>
                            <a:schemeClr val="tx1"/>
                          </a:solidFill>
                          <a:latin typeface="Arial"/>
                          <a:cs typeface="Arial"/>
                        </a:rPr>
                        <a:t>Expense / Service Sections</a:t>
                      </a: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Crisis Management</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Breach-related Legal Advice</a:t>
                      </a:r>
                      <a:endParaRPr lang="en-US" sz="1200" dirty="0">
                        <a:solidFill>
                          <a:schemeClr val="tx1"/>
                        </a:solidFill>
                        <a:latin typeface="Arial"/>
                        <a:cs typeface="Arial"/>
                      </a:endParaRPr>
                    </a:p>
                    <a:p>
                      <a:pPr marL="285750" lvl="1" indent="-285750" fontAlgn="base">
                        <a:lnSpc>
                          <a:spcPct val="100000"/>
                        </a:lnSpc>
                        <a:spcBef>
                          <a:spcPts val="923"/>
                        </a:spcBef>
                        <a:spcAft>
                          <a:spcPct val="15000"/>
                        </a:spcAft>
                        <a:buFont typeface="Arial" panose="020B0604020202020204" pitchFamily="34" charset="0"/>
                        <a:buChar char="•"/>
                      </a:pPr>
                      <a:r>
                        <a:rPr lang="en-US" sz="1200" dirty="0">
                          <a:solidFill>
                            <a:schemeClr val="tx1"/>
                          </a:solidFill>
                          <a:latin typeface="Arial"/>
                          <a:cs typeface="Arial"/>
                        </a:rPr>
                        <a:t>Call Center</a:t>
                      </a:r>
                    </a:p>
                    <a:p>
                      <a:pPr marL="285750" lvl="1" indent="-285750" fontAlgn="base">
                        <a:lnSpc>
                          <a:spcPct val="100000"/>
                        </a:lnSpc>
                        <a:spcBef>
                          <a:spcPts val="923"/>
                        </a:spcBef>
                        <a:spcAft>
                          <a:spcPct val="15000"/>
                        </a:spcAft>
                        <a:buFont typeface="Arial" panose="020B0604020202020204" pitchFamily="34" charset="0"/>
                        <a:buChar char="•"/>
                      </a:pPr>
                      <a:r>
                        <a:rPr lang="en-US" sz="1200" dirty="0">
                          <a:solidFill>
                            <a:schemeClr val="tx1"/>
                          </a:solidFill>
                          <a:latin typeface="Arial"/>
                          <a:cs typeface="Arial"/>
                        </a:rPr>
                        <a:t>Credit Monitoring, Identity Monitoring, ID Theft Insurance</a:t>
                      </a:r>
                    </a:p>
                    <a:p>
                      <a:pPr marL="285750" lvl="1" indent="-285750" fontAlgn="base">
                        <a:lnSpc>
                          <a:spcPct val="100000"/>
                        </a:lnSpc>
                        <a:spcBef>
                          <a:spcPts val="923"/>
                        </a:spcBef>
                        <a:spcAft>
                          <a:spcPct val="15000"/>
                        </a:spcAft>
                        <a:buFont typeface="Arial" panose="020B0604020202020204" pitchFamily="34" charset="0"/>
                        <a:buChar char="•"/>
                      </a:pPr>
                      <a:r>
                        <a:rPr lang="en-US" altLang="en-US" sz="1200" dirty="0">
                          <a:solidFill>
                            <a:schemeClr val="tx1"/>
                          </a:solidFill>
                          <a:latin typeface="Arial"/>
                          <a:cs typeface="Arial"/>
                        </a:rPr>
                        <a:t>Cyber Extortion Payments</a:t>
                      </a:r>
                      <a:endParaRPr lang="en-US" sz="1200" dirty="0">
                        <a:solidFill>
                          <a:schemeClr val="tx1"/>
                        </a:solidFill>
                        <a:latin typeface="Arial"/>
                        <a:cs typeface="Arial"/>
                      </a:endParaRPr>
                    </a:p>
                    <a:p>
                      <a:pPr>
                        <a:lnSpc>
                          <a:spcPct val="100000"/>
                        </a:lnSpc>
                      </a:pPr>
                      <a:endParaRPr lang="en-US" sz="1200" dirty="0">
                        <a:solidFill>
                          <a:schemeClr val="tx1"/>
                        </a:solidFill>
                        <a:latin typeface="Arial"/>
                        <a:cs typeface="Arial"/>
                      </a:endParaRPr>
                    </a:p>
                  </a:txBody>
                  <a:tcPr marL="182880" marT="13716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492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3CED-1720-5B48-8FE0-F86AAD06157F}"/>
              </a:ext>
            </a:extLst>
          </p:cNvPr>
          <p:cNvSpPr>
            <a:spLocks noGrp="1"/>
          </p:cNvSpPr>
          <p:nvPr>
            <p:ph type="title"/>
          </p:nvPr>
        </p:nvSpPr>
        <p:spPr>
          <a:xfrm>
            <a:off x="628650" y="482630"/>
            <a:ext cx="7886700" cy="692391"/>
          </a:xfrm>
        </p:spPr>
        <p:txBody>
          <a:bodyPr>
            <a:normAutofit fontScale="90000"/>
          </a:bodyPr>
          <a:lstStyle/>
          <a:p>
            <a:r>
              <a:rPr lang="en-US" sz="4000" dirty="0"/>
              <a:t>Cyber Insurance | Coverage Descriptions</a:t>
            </a:r>
          </a:p>
        </p:txBody>
      </p:sp>
      <p:sp>
        <p:nvSpPr>
          <p:cNvPr id="4" name="Rectangle 3">
            <a:extLst>
              <a:ext uri="{FF2B5EF4-FFF2-40B4-BE49-F238E27FC236}">
                <a16:creationId xmlns:a16="http://schemas.microsoft.com/office/drawing/2014/main" id="{614FE70F-36D5-27AC-F5BC-55A4A29D3D1D}"/>
              </a:ext>
            </a:extLst>
          </p:cNvPr>
          <p:cNvSpPr/>
          <p:nvPr/>
        </p:nvSpPr>
        <p:spPr bwMode="auto">
          <a:xfrm>
            <a:off x="1680266" y="1942554"/>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675">
                <a:solidFill>
                  <a:srgbClr val="262836"/>
                </a:solidFill>
                <a:latin typeface="Helvetica Now Text" panose="020B0504030202020204" pitchFamily="34" charset="0"/>
                <a:ea typeface="ＭＳ Ｐゴシック"/>
                <a:cs typeface="Arial"/>
              </a:rPr>
              <a:t>Reimbursement coverage for the insured’s costs to respond to a data privacy or security incident. Policy triggers may vary but typically are based upon discovery of such an event, or a statutory obligation to notify consumers of such an event. Covered expenses can include computer forensics expenses, legal expenses, costs for a public relations firm and related advertising to restore your reputation, consumer notification, and consumer credit monitoring services. </a:t>
            </a:r>
          </a:p>
        </p:txBody>
      </p:sp>
      <p:sp>
        <p:nvSpPr>
          <p:cNvPr id="5" name="Rectangle 4">
            <a:extLst>
              <a:ext uri="{FF2B5EF4-FFF2-40B4-BE49-F238E27FC236}">
                <a16:creationId xmlns:a16="http://schemas.microsoft.com/office/drawing/2014/main" id="{B9FC72B5-67AE-ADD9-9366-F8C8B0351C58}"/>
              </a:ext>
            </a:extLst>
          </p:cNvPr>
          <p:cNvSpPr/>
          <p:nvPr/>
        </p:nvSpPr>
        <p:spPr bwMode="auto">
          <a:xfrm>
            <a:off x="1680266" y="2820291"/>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675">
                <a:solidFill>
                  <a:srgbClr val="262836"/>
                </a:solidFill>
                <a:latin typeface="Helvetica Now Text" panose="020B0504030202020204" pitchFamily="34" charset="0"/>
                <a:ea typeface="ＭＳ Ｐゴシック"/>
                <a:cs typeface="Arial"/>
              </a:rPr>
              <a:t>Reimbursement coverage for the insured for expenses incurred in the investigation of a threat and any extortion payments made to prevent or resolve the threat.</a:t>
            </a:r>
          </a:p>
        </p:txBody>
      </p:sp>
      <p:sp>
        <p:nvSpPr>
          <p:cNvPr id="6" name="Rectangle 5">
            <a:extLst>
              <a:ext uri="{FF2B5EF4-FFF2-40B4-BE49-F238E27FC236}">
                <a16:creationId xmlns:a16="http://schemas.microsoft.com/office/drawing/2014/main" id="{4ABE9C74-9601-7C39-AD93-9A62C135362F}"/>
              </a:ext>
            </a:extLst>
          </p:cNvPr>
          <p:cNvSpPr/>
          <p:nvPr/>
        </p:nvSpPr>
        <p:spPr bwMode="auto">
          <a:xfrm>
            <a:off x="1680266" y="3519978"/>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indent="1191" defTabSz="342900">
              <a:spcBef>
                <a:spcPts val="225"/>
              </a:spcBef>
              <a:buClr>
                <a:srgbClr val="FFFFFF"/>
              </a:buClr>
              <a:defRPr/>
            </a:pPr>
            <a:r>
              <a:rPr lang="en-IN" altLang="en-US" sz="675">
                <a:solidFill>
                  <a:srgbClr val="262836"/>
                </a:solidFill>
                <a:latin typeface="Helvetica Now Text" panose="020B0504030202020204" pitchFamily="34" charset="0"/>
                <a:ea typeface="ＭＳ Ｐゴシック"/>
                <a:cs typeface="Arial"/>
              </a:rPr>
              <a:t>Reimbursement coverage for the insured for costs incurred to restore, recollect, or recreate intangible, non-physical assets (software or data) that are corrupted, destroyed or deleted due to a network security failure.</a:t>
            </a:r>
          </a:p>
        </p:txBody>
      </p:sp>
      <p:sp>
        <p:nvSpPr>
          <p:cNvPr id="7" name="Rectangle 6">
            <a:extLst>
              <a:ext uri="{FF2B5EF4-FFF2-40B4-BE49-F238E27FC236}">
                <a16:creationId xmlns:a16="http://schemas.microsoft.com/office/drawing/2014/main" id="{C43E32CF-43CF-15B2-5AFA-DAFDCC0A572E}"/>
              </a:ext>
            </a:extLst>
          </p:cNvPr>
          <p:cNvSpPr/>
          <p:nvPr/>
        </p:nvSpPr>
        <p:spPr bwMode="auto">
          <a:xfrm>
            <a:off x="1680266" y="4242568"/>
            <a:ext cx="6782832" cy="350840"/>
          </a:xfrm>
          <a:prstGeom prst="rect">
            <a:avLst/>
          </a:prstGeom>
          <a:noFill/>
          <a:ln w="19050" cap="flat" cmpd="sng" algn="ctr">
            <a:noFill/>
            <a:prstDash val="sysDot"/>
            <a:round/>
            <a:headEnd type="none" w="med" len="med"/>
            <a:tailEnd type="none" w="med" len="med"/>
          </a:ln>
          <a:effectLst/>
        </p:spPr>
        <p:txBody>
          <a:bodyPr vert="horz" wrap="square" lIns="0" tIns="0" rIns="0" bIns="0" numCol="1" rtlCol="0" anchor="t" anchorCtr="0" compatLnSpc="1">
            <a:prstTxWarp prst="textNoShape">
              <a:avLst/>
            </a:prstTxWarp>
          </a:bodyPr>
          <a:lstStyle/>
          <a:p>
            <a:pPr marL="0" lvl="1" defTabSz="342900">
              <a:spcBef>
                <a:spcPts val="225"/>
              </a:spcBef>
              <a:buClr>
                <a:srgbClr val="FFFFFF"/>
              </a:buClr>
              <a:defRPr/>
            </a:pPr>
            <a:r>
              <a:rPr lang="en-IN" altLang="en-US" sz="675">
                <a:solidFill>
                  <a:srgbClr val="262836"/>
                </a:solidFill>
                <a:latin typeface="Helvetica Now Text" panose="020B0504030202020204" pitchFamily="34" charset="0"/>
                <a:ea typeface="ＭＳ Ｐゴシック"/>
                <a:cs typeface="Arial"/>
              </a:rPr>
              <a:t>Reimbursement coverage for the insured for the replacement of computer hardware that has been rendered useless due to unauthorized reprogramming/ransomware. Coverage is sometimes added as its own insuring agreement but is often triggered in conjunction with another insuring agreement, typically network business interruption or data restoration. As such, coverage may only apply if the computer hardware replacement would mitigate business income loss or help restore data/systems </a:t>
            </a:r>
          </a:p>
        </p:txBody>
      </p:sp>
      <p:sp>
        <p:nvSpPr>
          <p:cNvPr id="8" name="Oval 7">
            <a:extLst>
              <a:ext uri="{FF2B5EF4-FFF2-40B4-BE49-F238E27FC236}">
                <a16:creationId xmlns:a16="http://schemas.microsoft.com/office/drawing/2014/main" id="{4FF77CF1-F9BE-D1B9-DD78-B95AF1842EE1}"/>
              </a:ext>
            </a:extLst>
          </p:cNvPr>
          <p:cNvSpPr/>
          <p:nvPr/>
        </p:nvSpPr>
        <p:spPr>
          <a:xfrm>
            <a:off x="843098" y="1648754"/>
            <a:ext cx="631077"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9" name="Oval 8">
            <a:extLst>
              <a:ext uri="{FF2B5EF4-FFF2-40B4-BE49-F238E27FC236}">
                <a16:creationId xmlns:a16="http://schemas.microsoft.com/office/drawing/2014/main" id="{74F21B0C-4B02-EED3-C436-1E5210DE7F3C}"/>
              </a:ext>
            </a:extLst>
          </p:cNvPr>
          <p:cNvSpPr/>
          <p:nvPr/>
        </p:nvSpPr>
        <p:spPr>
          <a:xfrm>
            <a:off x="843098" y="2416859"/>
            <a:ext cx="631077"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10" name="Oval 9">
            <a:extLst>
              <a:ext uri="{FF2B5EF4-FFF2-40B4-BE49-F238E27FC236}">
                <a16:creationId xmlns:a16="http://schemas.microsoft.com/office/drawing/2014/main" id="{A84D5C29-7168-9765-AE9B-91485F2EE6E6}"/>
              </a:ext>
            </a:extLst>
          </p:cNvPr>
          <p:cNvSpPr/>
          <p:nvPr/>
        </p:nvSpPr>
        <p:spPr>
          <a:xfrm>
            <a:off x="843098" y="3184963"/>
            <a:ext cx="631077"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11" name="Oval 10">
            <a:extLst>
              <a:ext uri="{FF2B5EF4-FFF2-40B4-BE49-F238E27FC236}">
                <a16:creationId xmlns:a16="http://schemas.microsoft.com/office/drawing/2014/main" id="{BACBCB92-C0C5-1EC6-5998-43545397ED67}"/>
              </a:ext>
            </a:extLst>
          </p:cNvPr>
          <p:cNvSpPr/>
          <p:nvPr/>
        </p:nvSpPr>
        <p:spPr>
          <a:xfrm>
            <a:off x="843098" y="3953068"/>
            <a:ext cx="631077" cy="657746"/>
          </a:xfrm>
          <a:prstGeom prst="ellipse">
            <a:avLst/>
          </a:prstGeom>
          <a:solidFill>
            <a:srgbClr val="EEF6F7"/>
          </a:solidFill>
          <a:ln w="12700" cap="flat" cmpd="sng" algn="ctr">
            <a:noFill/>
            <a:prstDash val="solid"/>
            <a:miter lim="800000"/>
          </a:ln>
          <a:effectLst/>
        </p:spPr>
        <p:txBody>
          <a:bodyPr rtlCol="0" anchor="ctr"/>
          <a:lstStyle/>
          <a:p>
            <a:pPr marL="0" marR="0" lvl="0" indent="0" algn="ctr" defTabSz="685749"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5D6D78"/>
              </a:solidFill>
              <a:effectLst/>
              <a:uLnTx/>
              <a:uFillTx/>
              <a:latin typeface="Helvetica Now Text" panose="020B0504030202020204" pitchFamily="34" charset="0"/>
              <a:ea typeface="+mn-ea"/>
              <a:cs typeface="+mn-cs"/>
            </a:endParaRPr>
          </a:p>
        </p:txBody>
      </p:sp>
      <p:sp>
        <p:nvSpPr>
          <p:cNvPr id="12" name="TextBox 11">
            <a:extLst>
              <a:ext uri="{FF2B5EF4-FFF2-40B4-BE49-F238E27FC236}">
                <a16:creationId xmlns:a16="http://schemas.microsoft.com/office/drawing/2014/main" id="{8D7B6E8E-97BC-3BA0-DC43-DEF6E59E7947}"/>
              </a:ext>
            </a:extLst>
          </p:cNvPr>
          <p:cNvSpPr txBox="1"/>
          <p:nvPr/>
        </p:nvSpPr>
        <p:spPr>
          <a:xfrm>
            <a:off x="1680266" y="1657934"/>
            <a:ext cx="6711529" cy="240030"/>
          </a:xfrm>
          <a:prstGeom prst="rect">
            <a:avLst/>
          </a:prstGeom>
          <a:noFill/>
        </p:spPr>
        <p:txBody>
          <a:bodyPr wrap="square" lIns="0" rtlCol="0" anchor="ctr">
            <a:noAutofit/>
          </a:bodyPr>
          <a:lstStyle/>
          <a:p>
            <a:pPr defTabSz="342900">
              <a:defRPr/>
            </a:pPr>
            <a:r>
              <a:rPr lang="en-IN" altLang="en-US" sz="900" b="1">
                <a:solidFill>
                  <a:srgbClr val="EB0017"/>
                </a:solidFill>
                <a:latin typeface="Helvetica Now Text" panose="020B0504030202020204" pitchFamily="34" charset="0"/>
                <a:ea typeface="ＭＳ Ｐゴシック"/>
                <a:cs typeface="Arial"/>
              </a:rPr>
              <a:t>Breach Event Expenses</a:t>
            </a:r>
            <a:br>
              <a:rPr lang="en-IN" altLang="en-US" sz="900" b="1">
                <a:solidFill>
                  <a:srgbClr val="29B0C3"/>
                </a:solidFill>
                <a:latin typeface="Helvetica Now Text" panose="020B0504030202020204" pitchFamily="34" charset="0"/>
                <a:ea typeface="ＭＳ Ｐゴシック"/>
                <a:cs typeface="Arial"/>
              </a:rPr>
            </a:br>
            <a:r>
              <a:rPr lang="en-IN" altLang="en-US" sz="750">
                <a:solidFill>
                  <a:srgbClr val="007585"/>
                </a:solidFill>
                <a:latin typeface="Helvetica Now Text" panose="020B0504030202020204" pitchFamily="34" charset="0"/>
                <a:ea typeface="ＭＳ Ｐゴシック"/>
                <a:cs typeface="Arial"/>
              </a:rPr>
              <a:t>Triggered by discovery of a privacy or security incident</a:t>
            </a:r>
            <a:endParaRPr lang="en-IN" altLang="en-US" sz="900">
              <a:solidFill>
                <a:srgbClr val="007585"/>
              </a:solidFill>
              <a:latin typeface="Helvetica Now Text" panose="020B0504030202020204" pitchFamily="34" charset="0"/>
              <a:ea typeface="ＭＳ Ｐゴシック"/>
              <a:cs typeface="Arial"/>
            </a:endParaRPr>
          </a:p>
        </p:txBody>
      </p:sp>
      <p:sp>
        <p:nvSpPr>
          <p:cNvPr id="13" name="TextBox 12">
            <a:extLst>
              <a:ext uri="{FF2B5EF4-FFF2-40B4-BE49-F238E27FC236}">
                <a16:creationId xmlns:a16="http://schemas.microsoft.com/office/drawing/2014/main" id="{0B00561C-79A0-C4D5-338B-6050BB54929B}"/>
              </a:ext>
            </a:extLst>
          </p:cNvPr>
          <p:cNvSpPr txBox="1"/>
          <p:nvPr/>
        </p:nvSpPr>
        <p:spPr>
          <a:xfrm>
            <a:off x="1680266" y="3268416"/>
            <a:ext cx="6711529" cy="240030"/>
          </a:xfrm>
          <a:prstGeom prst="rect">
            <a:avLst/>
          </a:prstGeom>
          <a:noFill/>
        </p:spPr>
        <p:txBody>
          <a:bodyPr wrap="square" lIns="0" rtlCol="0" anchor="ctr">
            <a:noAutofit/>
          </a:bodyPr>
          <a:lstStyle/>
          <a:p>
            <a:pPr marL="1191" indent="1787" defTabSz="342900">
              <a:buClr>
                <a:srgbClr val="FFFFFF"/>
              </a:buClr>
              <a:defRPr/>
            </a:pPr>
            <a:r>
              <a:rPr lang="en-IN" altLang="en-US" sz="900" b="1">
                <a:solidFill>
                  <a:srgbClr val="EB0017"/>
                </a:solidFill>
                <a:latin typeface="Helvetica Now Text" panose="020B0504030202020204" pitchFamily="34" charset="0"/>
                <a:ea typeface="ＭＳ Ｐゴシック"/>
                <a:cs typeface="Arial"/>
              </a:rPr>
              <a:t>Digital Asset Protection</a:t>
            </a:r>
            <a:br>
              <a:rPr lang="en-IN" altLang="en-US" sz="900" b="1">
                <a:solidFill>
                  <a:srgbClr val="29B0C3"/>
                </a:solidFill>
                <a:latin typeface="Helvetica Now Text" panose="020B0504030202020204" pitchFamily="34" charset="0"/>
                <a:ea typeface="ＭＳ Ｐゴシック"/>
                <a:cs typeface="Arial"/>
              </a:rPr>
            </a:br>
            <a:r>
              <a:rPr lang="en-IN" altLang="en-US" sz="750">
                <a:solidFill>
                  <a:srgbClr val="007585"/>
                </a:solidFill>
                <a:latin typeface="Helvetica Now Text" panose="020B0504030202020204" pitchFamily="34" charset="0"/>
                <a:ea typeface="ＭＳ Ｐゴシック"/>
                <a:cs typeface="Arial"/>
              </a:rPr>
              <a:t>Triggered by a network security failure, unless system failure coverage provided</a:t>
            </a:r>
            <a:endParaRPr lang="en-IN" altLang="en-US" sz="900">
              <a:solidFill>
                <a:srgbClr val="007585"/>
              </a:solidFill>
              <a:latin typeface="Helvetica Now Text" panose="020B0504030202020204" pitchFamily="34" charset="0"/>
              <a:ea typeface="ＭＳ Ｐゴシック"/>
              <a:cs typeface="Arial"/>
            </a:endParaRPr>
          </a:p>
        </p:txBody>
      </p:sp>
      <p:sp>
        <p:nvSpPr>
          <p:cNvPr id="14" name="TextBox 13">
            <a:extLst>
              <a:ext uri="{FF2B5EF4-FFF2-40B4-BE49-F238E27FC236}">
                <a16:creationId xmlns:a16="http://schemas.microsoft.com/office/drawing/2014/main" id="{6A940E81-72EA-40A7-54BF-E86361108DFF}"/>
              </a:ext>
            </a:extLst>
          </p:cNvPr>
          <p:cNvSpPr txBox="1"/>
          <p:nvPr/>
        </p:nvSpPr>
        <p:spPr>
          <a:xfrm>
            <a:off x="1680266" y="4004556"/>
            <a:ext cx="6711529" cy="240030"/>
          </a:xfrm>
          <a:prstGeom prst="rect">
            <a:avLst/>
          </a:prstGeom>
          <a:noFill/>
        </p:spPr>
        <p:txBody>
          <a:bodyPr wrap="square" lIns="0" rtlCol="0" anchor="ctr">
            <a:noAutofit/>
          </a:bodyPr>
          <a:lstStyle/>
          <a:p>
            <a:pPr defTabSz="342900">
              <a:defRPr/>
            </a:pPr>
            <a:r>
              <a:rPr lang="en-IN" altLang="en-US" sz="900" b="1">
                <a:solidFill>
                  <a:srgbClr val="EB0017"/>
                </a:solidFill>
                <a:latin typeface="Helvetica Now Text" panose="020B0504030202020204" pitchFamily="34" charset="0"/>
                <a:ea typeface="ＭＳ Ｐゴシック"/>
                <a:cs typeface="Arial"/>
              </a:rPr>
              <a:t>Computer Hardware Replacement</a:t>
            </a:r>
            <a:br>
              <a:rPr lang="en-IN" altLang="en-US" sz="900" b="1">
                <a:solidFill>
                  <a:srgbClr val="007585"/>
                </a:solidFill>
                <a:latin typeface="Helvetica Now Text" panose="020B0504030202020204" pitchFamily="34" charset="0"/>
                <a:ea typeface="ＭＳ Ｐゴシック"/>
                <a:cs typeface="Arial"/>
              </a:rPr>
            </a:br>
            <a:r>
              <a:rPr lang="en-IN" altLang="en-US" sz="750">
                <a:solidFill>
                  <a:srgbClr val="007585"/>
                </a:solidFill>
                <a:latin typeface="Helvetica Now Text" panose="020B0504030202020204" pitchFamily="34" charset="0"/>
                <a:ea typeface="ＭＳ Ｐゴシック"/>
                <a:cs typeface="Arial"/>
              </a:rPr>
              <a:t>Triggered by the loss of use of computer hardware/electronic equipment</a:t>
            </a:r>
            <a:endParaRPr lang="en-IN" altLang="en-US" sz="900">
              <a:solidFill>
                <a:srgbClr val="007585"/>
              </a:solidFill>
              <a:latin typeface="Helvetica Now Text" panose="020B0504030202020204" pitchFamily="34" charset="0"/>
              <a:ea typeface="ＭＳ Ｐゴシック"/>
              <a:cs typeface="Arial"/>
            </a:endParaRPr>
          </a:p>
        </p:txBody>
      </p:sp>
      <p:sp>
        <p:nvSpPr>
          <p:cNvPr id="15" name="TextBox 14">
            <a:extLst>
              <a:ext uri="{FF2B5EF4-FFF2-40B4-BE49-F238E27FC236}">
                <a16:creationId xmlns:a16="http://schemas.microsoft.com/office/drawing/2014/main" id="{DC90363B-C9FF-9722-40DD-21F280B8C773}"/>
              </a:ext>
            </a:extLst>
          </p:cNvPr>
          <p:cNvSpPr txBox="1"/>
          <p:nvPr/>
        </p:nvSpPr>
        <p:spPr>
          <a:xfrm>
            <a:off x="1680266" y="2553443"/>
            <a:ext cx="6711529" cy="240030"/>
          </a:xfrm>
          <a:prstGeom prst="rect">
            <a:avLst/>
          </a:prstGeom>
          <a:noFill/>
        </p:spPr>
        <p:txBody>
          <a:bodyPr wrap="square" lIns="0" rtlCol="0" anchor="ctr">
            <a:noAutofit/>
          </a:bodyPr>
          <a:lstStyle/>
          <a:p>
            <a:pPr marL="1191" indent="-1191" defTabSz="342900">
              <a:buClr>
                <a:srgbClr val="FFFFFF"/>
              </a:buClr>
              <a:defRPr/>
            </a:pPr>
            <a:r>
              <a:rPr lang="en-IN" altLang="en-US" sz="900" b="1">
                <a:solidFill>
                  <a:srgbClr val="EB0017"/>
                </a:solidFill>
                <a:latin typeface="Helvetica Now Text" panose="020B0504030202020204" pitchFamily="34" charset="0"/>
                <a:ea typeface="ＭＳ Ｐゴシック"/>
                <a:cs typeface="Arial"/>
              </a:rPr>
              <a:t>Cyber Extortion </a:t>
            </a:r>
            <a:br>
              <a:rPr lang="en-IN" altLang="en-US" sz="900" b="1">
                <a:solidFill>
                  <a:srgbClr val="29B0C3"/>
                </a:solidFill>
                <a:latin typeface="Helvetica Now Text" panose="020B0504030202020204" pitchFamily="34" charset="0"/>
                <a:ea typeface="ＭＳ Ｐゴシック"/>
                <a:cs typeface="Arial"/>
              </a:rPr>
            </a:br>
            <a:r>
              <a:rPr lang="en-IN" altLang="en-US" sz="750">
                <a:solidFill>
                  <a:srgbClr val="007585"/>
                </a:solidFill>
                <a:latin typeface="Helvetica Now Text" panose="020B0504030202020204" pitchFamily="34" charset="0"/>
                <a:ea typeface="ＭＳ Ｐゴシック"/>
                <a:cs typeface="Arial"/>
              </a:rPr>
              <a:t>Triggered by a threat to cause a security failure or privacy breach</a:t>
            </a:r>
            <a:endParaRPr lang="en-IN" altLang="en-US" sz="900">
              <a:solidFill>
                <a:srgbClr val="007585"/>
              </a:solidFill>
              <a:latin typeface="Helvetica Now Text" panose="020B0504030202020204" pitchFamily="34" charset="0"/>
              <a:ea typeface="ＭＳ Ｐゴシック"/>
              <a:cs typeface="Arial"/>
            </a:endParaRPr>
          </a:p>
        </p:txBody>
      </p:sp>
      <p:pic>
        <p:nvPicPr>
          <p:cNvPr id="16" name="Graphic 15">
            <a:extLst>
              <a:ext uri="{FF2B5EF4-FFF2-40B4-BE49-F238E27FC236}">
                <a16:creationId xmlns:a16="http://schemas.microsoft.com/office/drawing/2014/main" id="{FCA9A3D5-521B-9FD9-0792-938EE1025B7A}"/>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32668" y="1891902"/>
            <a:ext cx="267310" cy="171450"/>
          </a:xfrm>
          <a:prstGeom prst="rect">
            <a:avLst/>
          </a:prstGeom>
        </p:spPr>
      </p:pic>
      <p:pic>
        <p:nvPicPr>
          <p:cNvPr id="17" name="Graphic 16">
            <a:extLst>
              <a:ext uri="{FF2B5EF4-FFF2-40B4-BE49-F238E27FC236}">
                <a16:creationId xmlns:a16="http://schemas.microsoft.com/office/drawing/2014/main" id="{EFBE4018-8BDC-CC9E-B352-1693B37C0598}"/>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043383" y="2617144"/>
            <a:ext cx="246748" cy="257175"/>
          </a:xfrm>
          <a:prstGeom prst="rect">
            <a:avLst/>
          </a:prstGeom>
        </p:spPr>
      </p:pic>
      <p:pic>
        <p:nvPicPr>
          <p:cNvPr id="18" name="Graphic 17">
            <a:extLst>
              <a:ext uri="{FF2B5EF4-FFF2-40B4-BE49-F238E27FC236}">
                <a16:creationId xmlns:a16="http://schemas.microsoft.com/office/drawing/2014/main" id="{02B3B2C5-7BF0-AAF3-32DD-7CA6662058AD}"/>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3383" y="3395964"/>
            <a:ext cx="246748" cy="235744"/>
          </a:xfrm>
          <a:prstGeom prst="rect">
            <a:avLst/>
          </a:prstGeom>
        </p:spPr>
      </p:pic>
      <p:pic>
        <p:nvPicPr>
          <p:cNvPr id="19" name="Graphic 18">
            <a:extLst>
              <a:ext uri="{FF2B5EF4-FFF2-40B4-BE49-F238E27FC236}">
                <a16:creationId xmlns:a16="http://schemas.microsoft.com/office/drawing/2014/main" id="{96B495A2-0A04-5CE2-6867-7013F7F56E0A}"/>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43383" y="4164069"/>
            <a:ext cx="246748" cy="235744"/>
          </a:xfrm>
          <a:prstGeom prst="rect">
            <a:avLst/>
          </a:prstGeom>
        </p:spPr>
      </p:pic>
      <p:sp>
        <p:nvSpPr>
          <p:cNvPr id="20" name="TextBox 2">
            <a:extLst>
              <a:ext uri="{FF2B5EF4-FFF2-40B4-BE49-F238E27FC236}">
                <a16:creationId xmlns:a16="http://schemas.microsoft.com/office/drawing/2014/main" id="{AF2888FB-2822-3E24-19E2-FBFF45B145C8}"/>
              </a:ext>
            </a:extLst>
          </p:cNvPr>
          <p:cNvSpPr txBox="1"/>
          <p:nvPr/>
        </p:nvSpPr>
        <p:spPr>
          <a:xfrm>
            <a:off x="850316" y="4962527"/>
            <a:ext cx="7143023" cy="300082"/>
          </a:xfrm>
          <a:prstGeom prst="rect">
            <a:avLst/>
          </a:prstGeom>
          <a:noFill/>
        </p:spPr>
        <p:txBody>
          <a:bodyPr wrap="square" rtlCol="0">
            <a:spAutoFit/>
          </a:bodyPr>
          <a:lst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a:lstStyle>
          <a:p>
            <a:pPr defTabSz="342900">
              <a:defRPr/>
            </a:pPr>
            <a:r>
              <a:rPr lang="en-US" sz="675">
                <a:solidFill>
                  <a:srgbClr val="000000">
                    <a:lumMod val="65000"/>
                    <a:lumOff val="35000"/>
                  </a:srgbClr>
                </a:solidFill>
                <a:latin typeface="Helvetica Now Text" panose="020B0504030202020204" pitchFamily="34" charset="0"/>
                <a:ea typeface="ＭＳ Ｐゴシック"/>
              </a:rPr>
              <a:t>This is a summary and is not intended to be an exhaustive analysis of all coverage items, exclusions, terms or conditions relevant to all claims and exposure situations. </a:t>
            </a:r>
          </a:p>
          <a:p>
            <a:pPr defTabSz="342900">
              <a:defRPr/>
            </a:pPr>
            <a:r>
              <a:rPr lang="en-US" sz="675">
                <a:solidFill>
                  <a:srgbClr val="000000">
                    <a:lumMod val="65000"/>
                    <a:lumOff val="35000"/>
                  </a:srgbClr>
                </a:solidFill>
                <a:latin typeface="Helvetica Now Text" panose="020B0504030202020204" pitchFamily="34" charset="0"/>
                <a:ea typeface="ＭＳ Ｐゴシック"/>
              </a:rPr>
              <a:t>Please refer to the actual policy(ies) for coverage items</a:t>
            </a:r>
          </a:p>
        </p:txBody>
      </p:sp>
    </p:spTree>
    <p:extLst>
      <p:ext uri="{BB962C8B-B14F-4D97-AF65-F5344CB8AC3E}">
        <p14:creationId xmlns:p14="http://schemas.microsoft.com/office/powerpoint/2010/main" val="287392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1LEVEL" val="0"/>
  <p:tag name="2LEVEL" val="0"/>
  <p:tag name="3LEVEL" val="0"/>
  <p:tag name="4LEVEL" val="0"/>
  <p:tag name="5LEVEL" val="0"/>
</p:tagLst>
</file>

<file path=ppt/tags/tag2.xml><?xml version="1.0" encoding="utf-8"?>
<p:tagLst xmlns:a="http://schemas.openxmlformats.org/drawingml/2006/main" xmlns:r="http://schemas.openxmlformats.org/officeDocument/2006/relationships" xmlns:p="http://schemas.openxmlformats.org/presentationml/2006/main">
  <p:tag name="1LEVEL" val="0"/>
  <p:tag name="2LEVEL" val="0"/>
  <p:tag name="3LEVEL" val="0"/>
  <p:tag name="4LEVEL" val="0"/>
  <p:tag name="5LEVEL"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50254FCF5DB448A00E04F48AC924BE" ma:contentTypeVersion="12" ma:contentTypeDescription="Create a new document." ma:contentTypeScope="" ma:versionID="56f416d259df4d7a5210d561825750d2">
  <xsd:schema xmlns:xsd="http://www.w3.org/2001/XMLSchema" xmlns:xs="http://www.w3.org/2001/XMLSchema" xmlns:p="http://schemas.microsoft.com/office/2006/metadata/properties" xmlns:ns2="4908c3b4-d24f-4c82-9723-bfb9549f8143" xmlns:ns3="86487764-5b2e-4cc8-a343-6fa93c41ada3" targetNamespace="http://schemas.microsoft.com/office/2006/metadata/properties" ma:root="true" ma:fieldsID="d71e390d104ebea3eebe5a8abfb92805" ns2:_="" ns3:_="">
    <xsd:import namespace="4908c3b4-d24f-4c82-9723-bfb9549f8143"/>
    <xsd:import namespace="86487764-5b2e-4cc8-a343-6fa93c41ad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8c3b4-d24f-4c82-9723-bfb9549f81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c76f168-b322-4065-b8a8-43d76d7aa74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487764-5b2e-4cc8-a343-6fa93c41ada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6402c6b-4e91-4cce-b59f-b3f0d97a494a}" ma:internalName="TaxCatchAll" ma:showField="CatchAllData" ma:web="86487764-5b2e-4cc8-a343-6fa93c41ad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487764-5b2e-4cc8-a343-6fa93c41ada3" xsi:nil="true"/>
    <lcf76f155ced4ddcb4097134ff3c332f xmlns="4908c3b4-d24f-4c82-9723-bfb9549f814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EECB8B6-96EF-454B-97D5-0BB7229F50FE}"/>
</file>

<file path=customXml/itemProps2.xml><?xml version="1.0" encoding="utf-8"?>
<ds:datastoreItem xmlns:ds="http://schemas.openxmlformats.org/officeDocument/2006/customXml" ds:itemID="{1886EDEC-0BA5-4C01-ABF6-84B9A388E296}"/>
</file>

<file path=customXml/itemProps3.xml><?xml version="1.0" encoding="utf-8"?>
<ds:datastoreItem xmlns:ds="http://schemas.openxmlformats.org/officeDocument/2006/customXml" ds:itemID="{8AA1A364-C898-4EB3-A384-33A290C5A074}"/>
</file>

<file path=docProps/app.xml><?xml version="1.0" encoding="utf-8"?>
<Properties xmlns="http://schemas.openxmlformats.org/officeDocument/2006/extended-properties" xmlns:vt="http://schemas.openxmlformats.org/officeDocument/2006/docPropsVTypes">
  <Template/>
  <TotalTime>76</TotalTime>
  <Words>2202</Words>
  <Application>Microsoft Office PowerPoint</Application>
  <PresentationFormat>On-screen Show (4:3)</PresentationFormat>
  <Paragraphs>190</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Helvetica Now Text</vt:lpstr>
      <vt:lpstr>Segoe UI</vt:lpstr>
      <vt:lpstr>Office Theme</vt:lpstr>
      <vt:lpstr>What to look for in a Cyber Liability Policy</vt:lpstr>
      <vt:lpstr>About Aon’s Cyber Solutions</vt:lpstr>
      <vt:lpstr>Cyber Liability Q3 Market Dynamics</vt:lpstr>
      <vt:lpstr>Public Entity By the Numbers</vt:lpstr>
      <vt:lpstr>Cyber Key Controls</vt:lpstr>
      <vt:lpstr>Cyber Incident Rates Indexed to Q1 2019</vt:lpstr>
      <vt:lpstr>Cyber Risk Impacts All Loss Quadrants</vt:lpstr>
      <vt:lpstr>Scope of Cyber Insurance Coverage</vt:lpstr>
      <vt:lpstr>Cyber Insurance | Coverage Descriptions</vt:lpstr>
      <vt:lpstr>Cyber Insurance | Coverage Descriptions</vt:lpstr>
      <vt:lpstr>Cyber Insurance | Coverage Descriptions</vt:lpstr>
      <vt:lpstr>Cyber Insurance | Coverage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Howard</dc:creator>
  <cp:lastModifiedBy>Temo Garcia</cp:lastModifiedBy>
  <cp:revision>11</cp:revision>
  <dcterms:created xsi:type="dcterms:W3CDTF">2019-12-04T20:30:03Z</dcterms:created>
  <dcterms:modified xsi:type="dcterms:W3CDTF">2023-08-15T15:05:44Z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08995346-62c3-4426-8da6-d037094cf755</vt:lpwstr>
  </property>
  <property fmtid="{D5CDD505-2E9C-101B-9397-08002B2CF9AE}" pid="3" name="AonClassification">
    <vt:lpwstr>ADC_class_200</vt:lpwstr>
  </property>
  <property fmtid="{D5CDD505-2E9C-101B-9397-08002B2CF9AE}" pid="4" name="ContentTypeId">
    <vt:lpwstr>0x010100F550254FCF5DB448A00E04F48AC924BE</vt:lpwstr>
  </property>
  <property fmtid="{D5CDD505-2E9C-101B-9397-08002B2CF9AE}" pid="5" name="Order">
    <vt:r8>12342800</vt:r8>
  </property>
</Properties>
</file>