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Lst>
  <p:notesMasterIdLst>
    <p:notesMasterId r:id="rId22"/>
  </p:notesMasterIdLst>
  <p:handoutMasterIdLst>
    <p:handoutMasterId r:id="rId23"/>
  </p:handoutMasterIdLst>
  <p:sldIdLst>
    <p:sldId id="711" r:id="rId3"/>
    <p:sldId id="681" r:id="rId4"/>
    <p:sldId id="695" r:id="rId5"/>
    <p:sldId id="696" r:id="rId6"/>
    <p:sldId id="697" r:id="rId7"/>
    <p:sldId id="698" r:id="rId8"/>
    <p:sldId id="699" r:id="rId9"/>
    <p:sldId id="700" r:id="rId10"/>
    <p:sldId id="710" r:id="rId11"/>
    <p:sldId id="701" r:id="rId12"/>
    <p:sldId id="702" r:id="rId13"/>
    <p:sldId id="703" r:id="rId14"/>
    <p:sldId id="704" r:id="rId15"/>
    <p:sldId id="705" r:id="rId16"/>
    <p:sldId id="708" r:id="rId17"/>
    <p:sldId id="706" r:id="rId18"/>
    <p:sldId id="707" r:id="rId19"/>
    <p:sldId id="709" r:id="rId20"/>
    <p:sldId id="350"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Craig" initials="SC" lastIdx="2" clrIdx="0">
    <p:extLst>
      <p:ext uri="{19B8F6BF-5375-455C-9EA6-DF929625EA0E}">
        <p15:presenceInfo xmlns:p15="http://schemas.microsoft.com/office/powerpoint/2012/main" userId="S::SCraig@vrsa.us::2f7aa2c4-ba8e-4585-8484-db06bd6d99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5088"/>
    <a:srgbClr val="C3B525"/>
    <a:srgbClr val="5B7F95"/>
    <a:srgbClr val="003C71"/>
    <a:srgbClr val="919D9D"/>
    <a:srgbClr val="653279"/>
    <a:srgbClr val="ED8B00"/>
    <a:srgbClr val="8BAEA2"/>
    <a:srgbClr val="BBA600"/>
    <a:srgbClr val="7F9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8"/>
    <p:restoredTop sz="78382" autoAdjust="0"/>
  </p:normalViewPr>
  <p:slideViewPr>
    <p:cSldViewPr>
      <p:cViewPr varScale="1">
        <p:scale>
          <a:sx n="89" d="100"/>
          <a:sy n="89" d="100"/>
        </p:scale>
        <p:origin x="496" y="48"/>
      </p:cViewPr>
      <p:guideLst>
        <p:guide orient="horz" pos="1620"/>
        <p:guide pos="2880"/>
      </p:guideLst>
    </p:cSldViewPr>
  </p:slideViewPr>
  <p:notesTextViewPr>
    <p:cViewPr>
      <p:scale>
        <a:sx n="100" d="100"/>
        <a:sy n="100" d="100"/>
      </p:scale>
      <p:origin x="0" y="0"/>
    </p:cViewPr>
  </p:notesTextViewPr>
  <p:sorterViewPr>
    <p:cViewPr varScale="1">
      <p:scale>
        <a:sx n="190" d="100"/>
        <a:sy n="190" d="100"/>
      </p:scale>
      <p:origin x="0" y="-13536"/>
    </p:cViewPr>
  </p:sorterViewPr>
  <p:notesViewPr>
    <p:cSldViewPr>
      <p:cViewPr varScale="1">
        <p:scale>
          <a:sx n="50" d="100"/>
          <a:sy n="50" d="100"/>
        </p:scale>
        <p:origin x="261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39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EB76AA32-2B0B-1540-8BF2-D16AEE0725D1}" type="datetimeFigureOut">
              <a:rPr lang="en-US" smtClean="0"/>
              <a:t>10/21/2022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CA17BC02-8ED5-A94B-8760-F0F76BAFF979}" type="slidenum">
              <a:rPr lang="en-US" smtClean="0"/>
              <a:t>‹#›</a:t>
            </a:fld>
            <a:endParaRPr lang="en-US"/>
          </a:p>
        </p:txBody>
      </p:sp>
    </p:spTree>
    <p:extLst>
      <p:ext uri="{BB962C8B-B14F-4D97-AF65-F5344CB8AC3E}">
        <p14:creationId xmlns:p14="http://schemas.microsoft.com/office/powerpoint/2010/main" val="72958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2</a:t>
            </a:fld>
            <a:endParaRPr lang="en-US"/>
          </a:p>
        </p:txBody>
      </p:sp>
    </p:spTree>
    <p:extLst>
      <p:ext uri="{BB962C8B-B14F-4D97-AF65-F5344CB8AC3E}">
        <p14:creationId xmlns:p14="http://schemas.microsoft.com/office/powerpoint/2010/main" val="11980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11</a:t>
            </a:fld>
            <a:endParaRPr lang="en-US"/>
          </a:p>
        </p:txBody>
      </p:sp>
    </p:spTree>
    <p:extLst>
      <p:ext uri="{BB962C8B-B14F-4D97-AF65-F5344CB8AC3E}">
        <p14:creationId xmlns:p14="http://schemas.microsoft.com/office/powerpoint/2010/main" val="6237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12</a:t>
            </a:fld>
            <a:endParaRPr lang="en-US"/>
          </a:p>
        </p:txBody>
      </p:sp>
    </p:spTree>
    <p:extLst>
      <p:ext uri="{BB962C8B-B14F-4D97-AF65-F5344CB8AC3E}">
        <p14:creationId xmlns:p14="http://schemas.microsoft.com/office/powerpoint/2010/main" val="117668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13</a:t>
            </a:fld>
            <a:endParaRPr lang="en-US"/>
          </a:p>
        </p:txBody>
      </p:sp>
    </p:spTree>
    <p:extLst>
      <p:ext uri="{BB962C8B-B14F-4D97-AF65-F5344CB8AC3E}">
        <p14:creationId xmlns:p14="http://schemas.microsoft.com/office/powerpoint/2010/main" val="290467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14</a:t>
            </a:fld>
            <a:endParaRPr lang="en-US"/>
          </a:p>
        </p:txBody>
      </p:sp>
    </p:spTree>
    <p:extLst>
      <p:ext uri="{BB962C8B-B14F-4D97-AF65-F5344CB8AC3E}">
        <p14:creationId xmlns:p14="http://schemas.microsoft.com/office/powerpoint/2010/main" val="139864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17BC02-8ED5-A94B-8760-F0F76BAFF979}" type="slidenum">
              <a:rPr lang="en-US" smtClean="0"/>
              <a:t>15</a:t>
            </a:fld>
            <a:endParaRPr lang="en-US"/>
          </a:p>
        </p:txBody>
      </p:sp>
    </p:spTree>
    <p:extLst>
      <p:ext uri="{BB962C8B-B14F-4D97-AF65-F5344CB8AC3E}">
        <p14:creationId xmlns:p14="http://schemas.microsoft.com/office/powerpoint/2010/main" val="258172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16</a:t>
            </a:fld>
            <a:endParaRPr lang="en-US"/>
          </a:p>
        </p:txBody>
      </p:sp>
    </p:spTree>
    <p:extLst>
      <p:ext uri="{BB962C8B-B14F-4D97-AF65-F5344CB8AC3E}">
        <p14:creationId xmlns:p14="http://schemas.microsoft.com/office/powerpoint/2010/main" val="574785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17</a:t>
            </a:fld>
            <a:endParaRPr lang="en-US"/>
          </a:p>
        </p:txBody>
      </p:sp>
    </p:spTree>
    <p:extLst>
      <p:ext uri="{BB962C8B-B14F-4D97-AF65-F5344CB8AC3E}">
        <p14:creationId xmlns:p14="http://schemas.microsoft.com/office/powerpoint/2010/main" val="2944745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18</a:t>
            </a:fld>
            <a:endParaRPr lang="en-US"/>
          </a:p>
        </p:txBody>
      </p:sp>
    </p:spTree>
    <p:extLst>
      <p:ext uri="{BB962C8B-B14F-4D97-AF65-F5344CB8AC3E}">
        <p14:creationId xmlns:p14="http://schemas.microsoft.com/office/powerpoint/2010/main" val="3441331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6BA6D-A064-4148-B9E2-BA51D49DA26A}" type="slidenum">
              <a:rPr lang="en-US" smtClean="0"/>
              <a:pPr/>
              <a:t>19</a:t>
            </a:fld>
            <a:endParaRPr lang="en-US" dirty="0"/>
          </a:p>
        </p:txBody>
      </p:sp>
    </p:spTree>
    <p:extLst>
      <p:ext uri="{BB962C8B-B14F-4D97-AF65-F5344CB8AC3E}">
        <p14:creationId xmlns:p14="http://schemas.microsoft.com/office/powerpoint/2010/main" val="33073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3</a:t>
            </a:fld>
            <a:endParaRPr lang="en-US"/>
          </a:p>
        </p:txBody>
      </p:sp>
    </p:spTree>
    <p:extLst>
      <p:ext uri="{BB962C8B-B14F-4D97-AF65-F5344CB8AC3E}">
        <p14:creationId xmlns:p14="http://schemas.microsoft.com/office/powerpoint/2010/main" val="57688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4</a:t>
            </a:fld>
            <a:endParaRPr lang="en-US"/>
          </a:p>
        </p:txBody>
      </p:sp>
    </p:spTree>
    <p:extLst>
      <p:ext uri="{BB962C8B-B14F-4D97-AF65-F5344CB8AC3E}">
        <p14:creationId xmlns:p14="http://schemas.microsoft.com/office/powerpoint/2010/main" val="84500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5</a:t>
            </a:fld>
            <a:endParaRPr lang="en-US"/>
          </a:p>
        </p:txBody>
      </p:sp>
    </p:spTree>
    <p:extLst>
      <p:ext uri="{BB962C8B-B14F-4D97-AF65-F5344CB8AC3E}">
        <p14:creationId xmlns:p14="http://schemas.microsoft.com/office/powerpoint/2010/main" val="357172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6</a:t>
            </a:fld>
            <a:endParaRPr lang="en-US"/>
          </a:p>
        </p:txBody>
      </p:sp>
    </p:spTree>
    <p:extLst>
      <p:ext uri="{BB962C8B-B14F-4D97-AF65-F5344CB8AC3E}">
        <p14:creationId xmlns:p14="http://schemas.microsoft.com/office/powerpoint/2010/main" val="318152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7</a:t>
            </a:fld>
            <a:endParaRPr lang="en-US"/>
          </a:p>
        </p:txBody>
      </p:sp>
    </p:spTree>
    <p:extLst>
      <p:ext uri="{BB962C8B-B14F-4D97-AF65-F5344CB8AC3E}">
        <p14:creationId xmlns:p14="http://schemas.microsoft.com/office/powerpoint/2010/main" val="257621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8</a:t>
            </a:fld>
            <a:endParaRPr lang="en-US"/>
          </a:p>
        </p:txBody>
      </p:sp>
    </p:spTree>
    <p:extLst>
      <p:ext uri="{BB962C8B-B14F-4D97-AF65-F5344CB8AC3E}">
        <p14:creationId xmlns:p14="http://schemas.microsoft.com/office/powerpoint/2010/main" val="164805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9</a:t>
            </a:fld>
            <a:endParaRPr lang="en-US"/>
          </a:p>
        </p:txBody>
      </p:sp>
    </p:spTree>
    <p:extLst>
      <p:ext uri="{BB962C8B-B14F-4D97-AF65-F5344CB8AC3E}">
        <p14:creationId xmlns:p14="http://schemas.microsoft.com/office/powerpoint/2010/main" val="354062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7BC02-8ED5-A94B-8760-F0F76BAFF979}" type="slidenum">
              <a:rPr lang="en-US" smtClean="0"/>
              <a:t>10</a:t>
            </a:fld>
            <a:endParaRPr lang="en-US"/>
          </a:p>
        </p:txBody>
      </p:sp>
    </p:spTree>
    <p:extLst>
      <p:ext uri="{BB962C8B-B14F-4D97-AF65-F5344CB8AC3E}">
        <p14:creationId xmlns:p14="http://schemas.microsoft.com/office/powerpoint/2010/main" val="1483544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resentation">
    <p:bg>
      <p:bgRef idx="1001">
        <a:schemeClr val="bg1"/>
      </p:bgRef>
    </p:bg>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 xmlns:a16="http://schemas.microsoft.com/office/drawing/2014/main" id="{F456107A-4997-354D-8E2A-95B4F25767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5029200" y="2076018"/>
            <a:ext cx="0" cy="1885950"/>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28604" y="2304651"/>
            <a:ext cx="4650718" cy="1409700"/>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5179079" y="2457451"/>
            <a:ext cx="3812518" cy="1028700"/>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7" name="Picture 6" descr="A blue and white logo&#10;&#10;Description automatically generated with low confidence">
            <a:extLst>
              <a:ext uri="{FF2B5EF4-FFF2-40B4-BE49-F238E27FC236}">
                <a16:creationId xmlns="" xmlns:a16="http://schemas.microsoft.com/office/drawing/2014/main" id="{D1B9B0D1-BA3F-834A-AC02-8880B7B70C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7298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Presentation">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 xmlns:a16="http://schemas.microsoft.com/office/drawing/2014/main" id="{38A7AD04-E5D6-8148-A97D-6AA2FEC08D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pic>
        <p:nvPicPr>
          <p:cNvPr id="12" name="Picture 11" descr="A blue and white logo&#10;&#10;Description automatically generated with low confidence">
            <a:extLst>
              <a:ext uri="{FF2B5EF4-FFF2-40B4-BE49-F238E27FC236}">
                <a16:creationId xmlns="" xmlns:a16="http://schemas.microsoft.com/office/drawing/2014/main" id="{4BDD25AF-4B8E-5444-9F20-2D16CA527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13" name="Picture 12" descr="A person in a white shirt&#10;&#10;Description automatically generated">
            <a:extLst>
              <a:ext uri="{FF2B5EF4-FFF2-40B4-BE49-F238E27FC236}">
                <a16:creationId xmlns="" xmlns:a16="http://schemas.microsoft.com/office/drawing/2014/main" id="{60CF1648-05AC-F844-8177-301F6860CD7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20303" y="1988449"/>
            <a:ext cx="1956301" cy="2466776"/>
          </a:xfrm>
          <a:prstGeom prst="rect">
            <a:avLst/>
          </a:prstGeom>
        </p:spPr>
      </p:pic>
    </p:spTree>
    <p:extLst>
      <p:ext uri="{BB962C8B-B14F-4D97-AF65-F5344CB8AC3E}">
        <p14:creationId xmlns:p14="http://schemas.microsoft.com/office/powerpoint/2010/main" val="26433607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Presentation">
    <p:bg>
      <p:bgRef idx="1001">
        <a:schemeClr val="bg1"/>
      </p:bgRef>
    </p:bg>
    <p:spTree>
      <p:nvGrpSpPr>
        <p:cNvPr id="1" name=""/>
        <p:cNvGrpSpPr/>
        <p:nvPr/>
      </p:nvGrpSpPr>
      <p:grpSpPr>
        <a:xfrm>
          <a:off x="0" y="0"/>
          <a:ext cx="0" cy="0"/>
          <a:chOff x="0" y="0"/>
          <a:chExt cx="0" cy="0"/>
        </a:xfrm>
      </p:grpSpPr>
      <p:pic>
        <p:nvPicPr>
          <p:cNvPr id="12" name="Picture 11" descr="A picture containing logo&#10;&#10;Description automatically generated">
            <a:extLst>
              <a:ext uri="{FF2B5EF4-FFF2-40B4-BE49-F238E27FC236}">
                <a16:creationId xmlns="" xmlns:a16="http://schemas.microsoft.com/office/drawing/2014/main" id="{3536E662-3D49-A448-ACAF-B7142D7378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pic>
        <p:nvPicPr>
          <p:cNvPr id="13" name="Picture 12" descr="A blue and white logo&#10;&#10;Description automatically generated with low confidence">
            <a:extLst>
              <a:ext uri="{FF2B5EF4-FFF2-40B4-BE49-F238E27FC236}">
                <a16:creationId xmlns="" xmlns:a16="http://schemas.microsoft.com/office/drawing/2014/main" id="{4BE2109A-E4C0-7243-898A-1000A2B427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15" name="Picture 14">
            <a:extLst>
              <a:ext uri="{FF2B5EF4-FFF2-40B4-BE49-F238E27FC236}">
                <a16:creationId xmlns="" xmlns:a16="http://schemas.microsoft.com/office/drawing/2014/main" id="{80F69D4C-D527-294F-9306-F79F0378161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20304" y="1989767"/>
            <a:ext cx="1761022" cy="24641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830123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7159752" cy="742950"/>
          </a:xfrm>
        </p:spPr>
        <p:txBody>
          <a:bodyPr>
            <a:normAutofit/>
          </a:bodyPr>
          <a:lstStyle>
            <a:lvl1pPr>
              <a:defRPr sz="2400" b="1">
                <a:solidFill>
                  <a:schemeClr val="accent2"/>
                </a:solidFill>
                <a:latin typeface="+mj-lt"/>
              </a:defRPr>
            </a:lvl1pPr>
          </a:lstStyle>
          <a:p>
            <a:r>
              <a:rPr kumimoji="0" lang="en-US" dirty="0"/>
              <a:t>Click to edit Master title style</a:t>
            </a:r>
          </a:p>
        </p:txBody>
      </p:sp>
      <p:sp>
        <p:nvSpPr>
          <p:cNvPr id="6" name="Slide Number Placeholder 5"/>
          <p:cNvSpPr>
            <a:spLocks noGrp="1"/>
          </p:cNvSpPr>
          <p:nvPr>
            <p:ph type="sldNum" sz="quarter" idx="12"/>
          </p:nvPr>
        </p:nvSpPr>
        <p:spPr>
          <a:xfrm>
            <a:off x="0" y="954167"/>
            <a:ext cx="533400" cy="183357"/>
          </a:xfrm>
        </p:spPr>
        <p:txBody>
          <a:bodyPr/>
          <a:lstStyle>
            <a:lvl1pPr>
              <a:defRPr>
                <a:solidFill>
                  <a:srgbClr val="FFFFFF"/>
                </a:solidFill>
              </a:defRPr>
            </a:lvl1pPr>
          </a:lstStyle>
          <a:p>
            <a:fld id="{FD0719FC-123B-4EC9-8450-01894A054EE3}" type="slidenum">
              <a:rPr lang="en-US" smtClean="0"/>
              <a:pPr/>
              <a:t>‹#›</a:t>
            </a:fld>
            <a:endParaRPr lang="en-US"/>
          </a:p>
        </p:txBody>
      </p:sp>
      <p:sp>
        <p:nvSpPr>
          <p:cNvPr id="8" name="Content Placeholder 7"/>
          <p:cNvSpPr>
            <a:spLocks noGrp="1"/>
          </p:cNvSpPr>
          <p:nvPr>
            <p:ph sz="quarter" idx="1"/>
          </p:nvPr>
        </p:nvSpPr>
        <p:spPr>
          <a:xfrm>
            <a:off x="612648" y="1200150"/>
            <a:ext cx="7921752" cy="3371850"/>
          </a:xfrm>
        </p:spPr>
        <p:txBody>
          <a:bodyPr/>
          <a:lstStyle>
            <a:lvl1pPr>
              <a:spcBef>
                <a:spcPts val="0"/>
              </a:spcBef>
              <a:spcAft>
                <a:spcPts val="750"/>
              </a:spcAft>
              <a:buClr>
                <a:schemeClr val="accent3"/>
              </a:buClr>
              <a:buSzPct val="100000"/>
              <a:buFont typeface="Wingdings" pitchFamily="2" charset="2"/>
              <a:buChar char="§"/>
              <a:defRPr sz="1650">
                <a:latin typeface="+mj-lt"/>
              </a:defRPr>
            </a:lvl1pPr>
            <a:lvl2pPr>
              <a:spcBef>
                <a:spcPts val="0"/>
              </a:spcBef>
              <a:spcAft>
                <a:spcPts val="750"/>
              </a:spcAft>
              <a:buClr>
                <a:schemeClr val="accent1"/>
              </a:buClr>
              <a:buFont typeface="Wingdings" pitchFamily="2" charset="2"/>
              <a:buChar char="v"/>
              <a:defRPr sz="1500">
                <a:latin typeface="+mn-lt"/>
              </a:defRPr>
            </a:lvl2pPr>
            <a:lvl3pPr>
              <a:spcBef>
                <a:spcPts val="0"/>
              </a:spcBef>
              <a:spcAft>
                <a:spcPts val="750"/>
              </a:spcAft>
              <a:buClr>
                <a:srgbClr val="356686"/>
              </a:buClr>
              <a:buFont typeface="Wingdings" pitchFamily="2" charset="2"/>
              <a:buChar char="Ø"/>
              <a:defRPr sz="1350">
                <a:latin typeface="+mn-lt"/>
              </a:defRPr>
            </a:lvl3pPr>
            <a:lvl4pPr>
              <a:spcBef>
                <a:spcPts val="0"/>
              </a:spcBef>
              <a:spcAft>
                <a:spcPts val="750"/>
              </a:spcAft>
              <a:buClr>
                <a:srgbClr val="215088"/>
              </a:buClr>
              <a:buFont typeface="Arial" pitchFamily="34" charset="0"/>
              <a:buChar char="•"/>
              <a:defRPr sz="1275">
                <a:latin typeface="+mn-lt"/>
              </a:defRPr>
            </a:lvl4pPr>
            <a:lvl5pPr>
              <a:spcBef>
                <a:spcPts val="0"/>
              </a:spcBef>
              <a:spcAft>
                <a:spcPts val="750"/>
              </a:spcAft>
              <a:defRPr lang="en-US" sz="1200" dirty="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8" name="Date Placeholder 13">
            <a:extLst>
              <a:ext uri="{FF2B5EF4-FFF2-40B4-BE49-F238E27FC236}">
                <a16:creationId xmlns="" xmlns:a16="http://schemas.microsoft.com/office/drawing/2014/main" id="{A1B5F573-1362-8C4E-9628-A7116C456A28}"/>
              </a:ext>
            </a:extLst>
          </p:cNvPr>
          <p:cNvSpPr>
            <a:spLocks noGrp="1"/>
          </p:cNvSpPr>
          <p:nvPr>
            <p:ph type="dt" sz="half" idx="2"/>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CD0116C3-3031-9F44-9035-5CACB3E21895}" type="datetime1">
              <a:rPr lang="en-US" smtClean="0"/>
              <a:t>10/21/2022</a:t>
            </a:fld>
            <a:endParaRPr lang="en-US" dirty="0"/>
          </a:p>
        </p:txBody>
      </p:sp>
      <p:sp>
        <p:nvSpPr>
          <p:cNvPr id="19" name="Footer Placeholder 2">
            <a:extLst>
              <a:ext uri="{FF2B5EF4-FFF2-40B4-BE49-F238E27FC236}">
                <a16:creationId xmlns="" xmlns:a16="http://schemas.microsoft.com/office/drawing/2014/main" id="{EB14C6E1-3C58-004E-8F93-D9ADFA5FA710}"/>
              </a:ext>
            </a:extLst>
          </p:cNvPr>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Tree>
    <p:extLst>
      <p:ext uri="{BB962C8B-B14F-4D97-AF65-F5344CB8AC3E}">
        <p14:creationId xmlns:p14="http://schemas.microsoft.com/office/powerpoint/2010/main" val="206252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7159752" cy="742950"/>
          </a:xfrm>
        </p:spPr>
        <p:txBody>
          <a:bodyPr>
            <a:normAutofit/>
          </a:bodyPr>
          <a:lstStyle>
            <a:lvl1pPr>
              <a:defRPr sz="2400" b="1">
                <a:solidFill>
                  <a:schemeClr val="accent2"/>
                </a:solidFill>
                <a:latin typeface="+mj-lt"/>
              </a:defRPr>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D0719FC-123B-4EC9-8450-01894A054EE3}" type="slidenum">
              <a:rPr lang="en-US" smtClean="0"/>
              <a:pPr/>
              <a:t>‹#›</a:t>
            </a:fld>
            <a:endParaRPr lang="en-US"/>
          </a:p>
        </p:txBody>
      </p:sp>
      <p:sp>
        <p:nvSpPr>
          <p:cNvPr id="8" name="Content Placeholder 7"/>
          <p:cNvSpPr>
            <a:spLocks noGrp="1"/>
          </p:cNvSpPr>
          <p:nvPr>
            <p:ph sz="quarter" idx="1"/>
          </p:nvPr>
        </p:nvSpPr>
        <p:spPr>
          <a:xfrm>
            <a:off x="612648" y="1200150"/>
            <a:ext cx="7997952" cy="800100"/>
          </a:xfrm>
        </p:spPr>
        <p:txBody>
          <a:bodyPr/>
          <a:lstStyle>
            <a:lvl1pPr eaLnBrk="1" latinLnBrk="0" hangingPunct="1">
              <a:spcBef>
                <a:spcPts val="0"/>
              </a:spcBef>
              <a:spcAft>
                <a:spcPts val="750"/>
              </a:spcAft>
              <a:buClr>
                <a:schemeClr val="accent3"/>
              </a:buClr>
              <a:buSzPct val="100000"/>
              <a:buFont typeface="Wingdings" pitchFamily="2" charset="2"/>
              <a:buChar char="§"/>
              <a:defRPr sz="1650">
                <a:latin typeface="+mj-lt"/>
              </a:defRPr>
            </a:lvl1pPr>
            <a:lvl2pPr eaLnBrk="1" latinLnBrk="0" hangingPunct="1">
              <a:spcBef>
                <a:spcPts val="0"/>
              </a:spcBef>
              <a:spcAft>
                <a:spcPts val="750"/>
              </a:spcAft>
              <a:buClr>
                <a:schemeClr val="accent1"/>
              </a:buClr>
              <a:buFont typeface="Wingdings" pitchFamily="2" charset="2"/>
              <a:buChar char="v"/>
              <a:defRPr sz="1500">
                <a:latin typeface="+mn-lt"/>
              </a:defRPr>
            </a:lvl2pPr>
            <a:lvl3pPr eaLnBrk="1" latinLnBrk="0" hangingPunct="1">
              <a:spcBef>
                <a:spcPts val="0"/>
              </a:spcBef>
              <a:spcAft>
                <a:spcPts val="750"/>
              </a:spcAft>
              <a:buClr>
                <a:srgbClr val="356686"/>
              </a:buClr>
              <a:buFont typeface="Wingdings" pitchFamily="2" charset="2"/>
              <a:buChar char="Ø"/>
              <a:defRPr sz="1350">
                <a:latin typeface="+mn-lt"/>
              </a:defRPr>
            </a:lvl3pPr>
            <a:lvl4pPr eaLnBrk="1" latinLnBrk="0" hangingPunct="1">
              <a:spcBef>
                <a:spcPts val="300"/>
              </a:spcBef>
              <a:spcAft>
                <a:spcPts val="300"/>
              </a:spcAft>
              <a:buClr>
                <a:srgbClr val="215088"/>
              </a:buClr>
              <a:buFont typeface="Arial" pitchFamily="34" charset="0"/>
              <a:buChar char="•"/>
              <a:defRPr sz="1350">
                <a:latin typeface="+mn-lt"/>
              </a:defRPr>
            </a:lvl4pPr>
            <a:lvl5pPr eaLnBrk="1" latinLnBrk="0" hangingPunct="1">
              <a:spcBef>
                <a:spcPts val="300"/>
              </a:spcBef>
              <a:spcAft>
                <a:spcPts val="300"/>
              </a:spcAft>
              <a:defRPr lang="en-US" sz="1200" dirty="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endParaRPr kumimoji="0" lang="en-US" dirty="0"/>
          </a:p>
        </p:txBody>
      </p:sp>
      <p:sp>
        <p:nvSpPr>
          <p:cNvPr id="9" name="Content Placeholder 7">
            <a:extLst>
              <a:ext uri="{FF2B5EF4-FFF2-40B4-BE49-F238E27FC236}">
                <a16:creationId xmlns="" xmlns:a16="http://schemas.microsoft.com/office/drawing/2014/main" id="{7BE34830-C96C-7947-9B70-F3F3B7302261}"/>
              </a:ext>
            </a:extLst>
          </p:cNvPr>
          <p:cNvSpPr>
            <a:spLocks noGrp="1"/>
          </p:cNvSpPr>
          <p:nvPr>
            <p:ph sz="quarter" idx="13"/>
          </p:nvPr>
        </p:nvSpPr>
        <p:spPr>
          <a:xfrm>
            <a:off x="612648" y="2057400"/>
            <a:ext cx="7997952" cy="2540484"/>
          </a:xfrm>
        </p:spPr>
        <p:txBody>
          <a:bodyPr/>
          <a:lstStyle>
            <a:lvl1pPr eaLnBrk="1" latinLnBrk="0" hangingPunct="1">
              <a:spcBef>
                <a:spcPts val="0"/>
              </a:spcBef>
              <a:spcAft>
                <a:spcPts val="750"/>
              </a:spcAft>
              <a:buClr>
                <a:schemeClr val="accent3"/>
              </a:buClr>
              <a:buSzPct val="100000"/>
              <a:buFont typeface="Wingdings" pitchFamily="2" charset="2"/>
              <a:buChar char="§"/>
              <a:defRPr sz="1650">
                <a:latin typeface="+mj-lt"/>
              </a:defRPr>
            </a:lvl1pPr>
            <a:lvl2pPr eaLnBrk="1" latinLnBrk="0" hangingPunct="1">
              <a:spcBef>
                <a:spcPts val="0"/>
              </a:spcBef>
              <a:spcAft>
                <a:spcPts val="750"/>
              </a:spcAft>
              <a:buClr>
                <a:schemeClr val="accent1"/>
              </a:buClr>
              <a:buFont typeface="Wingdings" pitchFamily="2" charset="2"/>
              <a:buChar char="v"/>
              <a:defRPr sz="1500">
                <a:latin typeface="+mn-lt"/>
              </a:defRPr>
            </a:lvl2pPr>
            <a:lvl3pPr eaLnBrk="1" latinLnBrk="0" hangingPunct="1">
              <a:spcBef>
                <a:spcPts val="0"/>
              </a:spcBef>
              <a:spcAft>
                <a:spcPts val="750"/>
              </a:spcAft>
              <a:buClr>
                <a:srgbClr val="356686"/>
              </a:buClr>
              <a:buFont typeface="Wingdings" pitchFamily="2" charset="2"/>
              <a:buChar char="Ø"/>
              <a:defRPr sz="1350">
                <a:latin typeface="+mn-lt"/>
              </a:defRPr>
            </a:lvl3pPr>
            <a:lvl4pPr>
              <a:spcBef>
                <a:spcPts val="300"/>
              </a:spcBef>
              <a:spcAft>
                <a:spcPts val="300"/>
              </a:spcAft>
              <a:buClr>
                <a:srgbClr val="215088"/>
              </a:buClr>
              <a:buFont typeface="Arial" pitchFamily="34" charset="0"/>
              <a:buChar char="•"/>
              <a:defRPr sz="1350">
                <a:latin typeface="+mn-lt"/>
              </a:defRPr>
            </a:lvl4pPr>
            <a:lvl5pPr>
              <a:spcBef>
                <a:spcPts val="300"/>
              </a:spcBef>
              <a:spcAft>
                <a:spcPts val="300"/>
              </a:spcAft>
              <a:defRPr lang="en-US" sz="1200" dirty="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0" eaLnBrk="1" latinLnBrk="0" hangingPunct="1"/>
            <a:endParaRPr kumimoji="0" lang="en-US" dirty="0"/>
          </a:p>
        </p:txBody>
      </p:sp>
      <p:sp>
        <p:nvSpPr>
          <p:cNvPr id="11" name="Date Placeholder 13">
            <a:extLst>
              <a:ext uri="{FF2B5EF4-FFF2-40B4-BE49-F238E27FC236}">
                <a16:creationId xmlns="" xmlns:a16="http://schemas.microsoft.com/office/drawing/2014/main" id="{C4EE007E-072A-3142-BF60-95F1848E3390}"/>
              </a:ext>
            </a:extLst>
          </p:cNvPr>
          <p:cNvSpPr>
            <a:spLocks noGrp="1"/>
          </p:cNvSpPr>
          <p:nvPr>
            <p:ph type="dt" sz="half" idx="2"/>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D7990CD1-E9C5-FF43-A991-7363B50643EF}" type="datetime1">
              <a:rPr lang="en-US" smtClean="0"/>
              <a:t>10/21/2022</a:t>
            </a:fld>
            <a:endParaRPr lang="en-US" dirty="0"/>
          </a:p>
        </p:txBody>
      </p:sp>
      <p:sp>
        <p:nvSpPr>
          <p:cNvPr id="12" name="Footer Placeholder 2">
            <a:extLst>
              <a:ext uri="{FF2B5EF4-FFF2-40B4-BE49-F238E27FC236}">
                <a16:creationId xmlns="" xmlns:a16="http://schemas.microsoft.com/office/drawing/2014/main" id="{80103767-ED22-3D4C-B250-6352D457A079}"/>
              </a:ext>
            </a:extLst>
          </p:cNvPr>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Tree>
    <p:extLst>
      <p:ext uri="{BB962C8B-B14F-4D97-AF65-F5344CB8AC3E}">
        <p14:creationId xmlns:p14="http://schemas.microsoft.com/office/powerpoint/2010/main" val="329263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normAutofit/>
          </a:bodyPr>
          <a:lstStyle>
            <a:lvl1pPr algn="l">
              <a:buNone/>
              <a:defRPr sz="2400" b="1">
                <a:solidFill>
                  <a:schemeClr val="accent2"/>
                </a:solidFill>
              </a:defRPr>
            </a:lvl1pPr>
          </a:lstStyle>
          <a:p>
            <a:r>
              <a:rPr kumimoji="0" lang="en-US" dirty="0"/>
              <a:t>Click to edit Master title style</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D0719FC-123B-4EC9-8450-01894A054EE3}" type="slidenum">
              <a:rPr lang="en-US" smtClean="0"/>
              <a:pPr/>
              <a:t>‹#›</a:t>
            </a:fld>
            <a:endParaRPr lang="en-US"/>
          </a:p>
        </p:txBody>
      </p:sp>
      <p:sp>
        <p:nvSpPr>
          <p:cNvPr id="3" name="Text Placeholder 2"/>
          <p:cNvSpPr>
            <a:spLocks noGrp="1"/>
          </p:cNvSpPr>
          <p:nvPr>
            <p:ph type="body" idx="2"/>
          </p:nvPr>
        </p:nvSpPr>
        <p:spPr>
          <a:xfrm>
            <a:off x="609600" y="1200150"/>
            <a:ext cx="1600200" cy="3371850"/>
          </a:xfrm>
          <a:solidFill>
            <a:srgbClr val="919D9D"/>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91440" tIns="91440" rIns="91440" bIns="91440">
            <a:normAutofit/>
          </a:bodyPr>
          <a:lstStyle>
            <a:lvl1pPr marL="0" indent="0">
              <a:spcAft>
                <a:spcPts val="750"/>
              </a:spcAft>
              <a:buNone/>
              <a:defRPr sz="1050"/>
            </a:lvl1pPr>
            <a:lvl2pPr>
              <a:buNone/>
              <a:defRPr sz="900"/>
            </a:lvl2pPr>
            <a:lvl3pPr>
              <a:buNone/>
              <a:defRPr sz="750"/>
            </a:lvl3pPr>
            <a:lvl4pPr>
              <a:buNone/>
              <a:defRPr sz="675"/>
            </a:lvl4pPr>
            <a:lvl5pPr>
              <a:buNone/>
              <a:defRPr sz="675"/>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2362200" y="1200150"/>
            <a:ext cx="6400800" cy="3371850"/>
          </a:xfrm>
        </p:spPr>
        <p:txBody>
          <a:bodyPr/>
          <a:lstStyle>
            <a:lvl1pPr eaLnBrk="1" latinLnBrk="0" hangingPunct="1">
              <a:spcBef>
                <a:spcPts val="0"/>
              </a:spcBef>
              <a:spcAft>
                <a:spcPts val="750"/>
              </a:spcAft>
              <a:buClr>
                <a:schemeClr val="accent3"/>
              </a:buClr>
              <a:buSzPct val="100000"/>
              <a:buFont typeface="Wingdings" pitchFamily="2" charset="2"/>
              <a:buChar char="§"/>
              <a:defRPr sz="1650"/>
            </a:lvl1pPr>
            <a:lvl2pPr eaLnBrk="1" latinLnBrk="0" hangingPunct="1">
              <a:spcBef>
                <a:spcPts val="0"/>
              </a:spcBef>
              <a:spcAft>
                <a:spcPts val="750"/>
              </a:spcAft>
              <a:buFont typeface="Wingdings" pitchFamily="2" charset="2"/>
              <a:buChar char="v"/>
              <a:defRPr sz="1500"/>
            </a:lvl2pPr>
            <a:lvl3pPr eaLnBrk="1" latinLnBrk="0" hangingPunct="1">
              <a:spcBef>
                <a:spcPts val="0"/>
              </a:spcBef>
              <a:spcAft>
                <a:spcPts val="750"/>
              </a:spcAft>
              <a:buFont typeface="Wingdings" pitchFamily="2" charset="2"/>
              <a:buChar char="Ø"/>
              <a:defRPr sz="1350"/>
            </a:lvl3pPr>
            <a:lvl4pPr eaLnBrk="1" latinLnBrk="0" hangingPunct="1">
              <a:spcBef>
                <a:spcPts val="0"/>
              </a:spcBef>
              <a:spcAft>
                <a:spcPts val="750"/>
              </a:spcAft>
              <a:buClr>
                <a:schemeClr val="accent2"/>
              </a:buClr>
              <a:defRPr sz="1275"/>
            </a:lvl4pPr>
            <a:lvl5pPr eaLnBrk="1" latinLnBrk="0" hangingPunct="1">
              <a:spcBef>
                <a:spcPts val="0"/>
              </a:spcBef>
              <a:spcAft>
                <a:spcPts val="75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Date Placeholder 13">
            <a:extLst>
              <a:ext uri="{FF2B5EF4-FFF2-40B4-BE49-F238E27FC236}">
                <a16:creationId xmlns="" xmlns:a16="http://schemas.microsoft.com/office/drawing/2014/main" id="{A9CD9778-C14D-944E-B1F9-DE386432D04E}"/>
              </a:ext>
            </a:extLst>
          </p:cNvPr>
          <p:cNvSpPr>
            <a:spLocks noGrp="1"/>
          </p:cNvSpPr>
          <p:nvPr>
            <p:ph type="dt" sz="half" idx="13"/>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58E1065F-C31F-5C4A-9C46-9A31DC9141D6}" type="datetime1">
              <a:rPr lang="en-US" smtClean="0"/>
              <a:t>10/21/2022</a:t>
            </a:fld>
            <a:endParaRPr lang="en-US" dirty="0"/>
          </a:p>
        </p:txBody>
      </p:sp>
      <p:sp>
        <p:nvSpPr>
          <p:cNvPr id="12" name="Footer Placeholder 2">
            <a:extLst>
              <a:ext uri="{FF2B5EF4-FFF2-40B4-BE49-F238E27FC236}">
                <a16:creationId xmlns="" xmlns:a16="http://schemas.microsoft.com/office/drawing/2014/main" id="{9C5E632F-E190-5B49-B01C-94AB840A4A8A}"/>
              </a:ext>
            </a:extLst>
          </p:cNvPr>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Tree>
    <p:extLst>
      <p:ext uri="{BB962C8B-B14F-4D97-AF65-F5344CB8AC3E}">
        <p14:creationId xmlns:p14="http://schemas.microsoft.com/office/powerpoint/2010/main" val="252989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p:nvPr>
        </p:nvSpPr>
        <p:spPr>
          <a:xfrm>
            <a:off x="457199" y="514350"/>
            <a:ext cx="8305801" cy="457201"/>
          </a:xfrm>
          <a:noFill/>
        </p:spPr>
        <p:txBody>
          <a:bodyPr lIns="182880" tIns="91440" rIns="182880" bIns="91440" anchor="ctr" anchorCtr="0"/>
          <a:lstStyle>
            <a:lvl1pPr marL="0" indent="0" algn="l">
              <a:spcBef>
                <a:spcPts val="0"/>
              </a:spcBef>
              <a:spcAft>
                <a:spcPts val="750"/>
              </a:spcAft>
              <a:buNone/>
              <a:defRPr sz="1650" b="1">
                <a:solidFill>
                  <a:schemeClr val="bg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lvl="0" eaLnBrk="1" latinLnBrk="0" hangingPunct="1"/>
            <a:r>
              <a:rPr lang="en-US" dirty="0"/>
              <a:t>Click to edit Master text styles</a:t>
            </a:r>
            <a:endParaRPr kumimoji="0"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3200400" y="1028701"/>
            <a:ext cx="5562601" cy="3752848"/>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8" name="Picture 17" descr="Icon&#10;&#10;Description automatically generated">
            <a:extLst>
              <a:ext uri="{FF2B5EF4-FFF2-40B4-BE49-F238E27FC236}">
                <a16:creationId xmlns="" xmlns:a16="http://schemas.microsoft.com/office/drawing/2014/main" id="{6EDD42C6-1AFF-9C4F-82CC-35AF05A82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
        <p:nvSpPr>
          <p:cNvPr id="7" name="Content Placeholder 8">
            <a:extLst>
              <a:ext uri="{FF2B5EF4-FFF2-40B4-BE49-F238E27FC236}">
                <a16:creationId xmlns="" xmlns:a16="http://schemas.microsoft.com/office/drawing/2014/main" id="{5AC8A1DA-68A9-CB44-B03A-16154E2E5A89}"/>
              </a:ext>
            </a:extLst>
          </p:cNvPr>
          <p:cNvSpPr>
            <a:spLocks noGrp="1"/>
          </p:cNvSpPr>
          <p:nvPr>
            <p:ph sz="quarter" idx="19" hasCustomPrompt="1"/>
          </p:nvPr>
        </p:nvSpPr>
        <p:spPr>
          <a:xfrm>
            <a:off x="457199" y="1028702"/>
            <a:ext cx="2590800" cy="3752848"/>
          </a:xfrm>
          <a:noFill/>
        </p:spPr>
        <p:txBody>
          <a:bodyPr lIns="182880" tIns="91440" rIns="182880" bIns="91440" anchor="ctr" anchorCtr="0"/>
          <a:lstStyle>
            <a:lvl1pPr marL="0" indent="0" algn="l" eaLnBrk="1" latinLnBrk="0" hangingPunct="1">
              <a:spcBef>
                <a:spcPts val="0"/>
              </a:spcBef>
              <a:spcAft>
                <a:spcPts val="750"/>
              </a:spcAft>
              <a:buNone/>
              <a:defRPr sz="1650" b="1">
                <a:solidFill>
                  <a:schemeClr val="bg1"/>
                </a:solidFill>
              </a:defRPr>
            </a:lvl1pPr>
            <a:lvl2pPr marL="274320" indent="0" eaLnBrk="1" latinLnBrk="0" hangingPunct="1">
              <a:spcBef>
                <a:spcPts val="0"/>
              </a:spcBef>
              <a:spcAft>
                <a:spcPts val="750"/>
              </a:spcAft>
              <a:buNone/>
              <a:defRPr sz="1500"/>
            </a:lvl2pPr>
            <a:lvl3pPr marL="514350" indent="0" eaLnBrk="1" latinLnBrk="0" hangingPunct="1">
              <a:spcBef>
                <a:spcPts val="0"/>
              </a:spcBef>
              <a:spcAft>
                <a:spcPts val="750"/>
              </a:spcAft>
              <a:buNone/>
              <a:defRPr sz="1350"/>
            </a:lvl3pPr>
            <a:lvl4pPr marL="857250" indent="0" eaLnBrk="1" latinLnBrk="0" hangingPunct="1">
              <a:spcBef>
                <a:spcPts val="0"/>
              </a:spcBef>
              <a:spcAft>
                <a:spcPts val="750"/>
              </a:spcAft>
              <a:buNone/>
              <a:defRPr sz="1275"/>
            </a:lvl4pPr>
            <a:lvl5pPr marL="1200150" indent="0" eaLnBrk="1" latinLnBrk="0" hangingPunct="1">
              <a:spcBef>
                <a:spcPts val="0"/>
              </a:spcBef>
              <a:spcAft>
                <a:spcPts val="750"/>
              </a:spcAft>
              <a:buNone/>
              <a:defRPr sz="1200"/>
            </a:lvl5pPr>
          </a:lstStyle>
          <a:p>
            <a:pPr lvl="0" eaLnBrk="1" latinLnBrk="0" hangingPunct="1"/>
            <a:r>
              <a:rPr lang="en-US" dirty="0"/>
              <a:t>Click 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a:p>
            <a:pPr lvl="0" eaLnBrk="1" latinLnBrk="0" hangingPunct="1"/>
            <a:r>
              <a:rPr lang="en-US" dirty="0"/>
              <a:t>to edit Master text styles</a:t>
            </a:r>
            <a:endParaRPr kumimoji="0" lang="en-US" dirty="0"/>
          </a:p>
        </p:txBody>
      </p:sp>
    </p:spTree>
    <p:extLst>
      <p:ext uri="{BB962C8B-B14F-4D97-AF65-F5344CB8AC3E}">
        <p14:creationId xmlns:p14="http://schemas.microsoft.com/office/powerpoint/2010/main" val="3503971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457200" y="514350"/>
            <a:ext cx="2590800" cy="4267199"/>
          </a:xfrm>
          <a:solidFill>
            <a:srgbClr val="5B7F95"/>
          </a:solidFill>
        </p:spPr>
        <p:txBody>
          <a:bodyPr lIns="365760" tIns="91440" rIns="182880" bIns="91440" anchor="ctr" anchorCtr="0"/>
          <a:lstStyle>
            <a:lvl1pPr marL="0" indent="0" algn="l">
              <a:spcBef>
                <a:spcPts val="0"/>
              </a:spcBef>
              <a:spcAft>
                <a:spcPts val="750"/>
              </a:spcAft>
              <a:buNone/>
              <a:defRPr sz="1650" b="1" cap="all" baseline="0">
                <a:solidFill>
                  <a:schemeClr val="bg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lvl="0" eaLnBrk="1" latinLnBrk="0" hangingPunct="1"/>
            <a:r>
              <a:rPr lang="en-US" dirty="0"/>
              <a:t>TEXT</a:t>
            </a:r>
            <a:endParaRPr kumimoji="0"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3200400" y="514350"/>
            <a:ext cx="5562601" cy="4267199"/>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8" name="Picture 17" descr="Icon&#10;&#10;Description automatically generated">
            <a:extLst>
              <a:ext uri="{FF2B5EF4-FFF2-40B4-BE49-F238E27FC236}">
                <a16:creationId xmlns="" xmlns:a16="http://schemas.microsoft.com/office/drawing/2014/main" id="{6EDD42C6-1AFF-9C4F-82CC-35AF05A82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Tree>
    <p:extLst>
      <p:ext uri="{BB962C8B-B14F-4D97-AF65-F5344CB8AC3E}">
        <p14:creationId xmlns:p14="http://schemas.microsoft.com/office/powerpoint/2010/main" val="286981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457200" y="514350"/>
            <a:ext cx="2590800" cy="4267199"/>
          </a:xfrm>
          <a:solidFill>
            <a:srgbClr val="5B7F95"/>
          </a:solidFill>
        </p:spPr>
        <p:txBody>
          <a:bodyPr lIns="365760" tIns="91440" rIns="182880" bIns="91440" anchor="ctr" anchorCtr="0"/>
          <a:lstStyle>
            <a:lvl1pPr marL="0" indent="0" algn="l">
              <a:spcBef>
                <a:spcPts val="0"/>
              </a:spcBef>
              <a:spcAft>
                <a:spcPts val="750"/>
              </a:spcAft>
              <a:buNone/>
              <a:defRPr sz="1650" b="1" cap="all" baseline="0">
                <a:solidFill>
                  <a:schemeClr val="bg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lvl="0" eaLnBrk="1" latinLnBrk="0" hangingPunct="1"/>
            <a:r>
              <a:rPr lang="en-US" dirty="0"/>
              <a:t>TEXT</a:t>
            </a:r>
            <a:endParaRPr kumimoji="0"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3200400" y="971550"/>
            <a:ext cx="5562601" cy="3809999"/>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8" name="Picture 17" descr="Icon&#10;&#10;Description automatically generated">
            <a:extLst>
              <a:ext uri="{FF2B5EF4-FFF2-40B4-BE49-F238E27FC236}">
                <a16:creationId xmlns="" xmlns:a16="http://schemas.microsoft.com/office/drawing/2014/main" id="{6EDD42C6-1AFF-9C4F-82CC-35AF05A82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
        <p:nvSpPr>
          <p:cNvPr id="7" name="Content Placeholder 8">
            <a:extLst>
              <a:ext uri="{FF2B5EF4-FFF2-40B4-BE49-F238E27FC236}">
                <a16:creationId xmlns="" xmlns:a16="http://schemas.microsoft.com/office/drawing/2014/main" id="{3EBAB759-3108-794E-9AE6-59086E05B6AD}"/>
              </a:ext>
            </a:extLst>
          </p:cNvPr>
          <p:cNvSpPr>
            <a:spLocks noGrp="1"/>
          </p:cNvSpPr>
          <p:nvPr>
            <p:ph sz="quarter" idx="19"/>
          </p:nvPr>
        </p:nvSpPr>
        <p:spPr>
          <a:xfrm>
            <a:off x="3200399" y="515398"/>
            <a:ext cx="5562601" cy="370198"/>
          </a:xfrm>
          <a:solidFill>
            <a:schemeClr val="bg1"/>
          </a:solidFill>
        </p:spPr>
        <p:txBody>
          <a:bodyPr anchor="ctr" anchorCtr="0"/>
          <a:lstStyle>
            <a:lvl1pPr>
              <a:spcBef>
                <a:spcPts val="0"/>
              </a:spcBef>
              <a:spcAft>
                <a:spcPts val="750"/>
              </a:spcAft>
              <a:defRPr sz="1650">
                <a:solidFill>
                  <a:schemeClr val="tx1"/>
                </a:solidFill>
              </a:defRPr>
            </a:lvl1pPr>
            <a:lvl2pPr marL="274320" indent="0">
              <a:spcBef>
                <a:spcPts val="0"/>
              </a:spcBef>
              <a:spcAft>
                <a:spcPts val="750"/>
              </a:spcAft>
              <a:buNone/>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p:txBody>
      </p:sp>
    </p:spTree>
    <p:extLst>
      <p:ext uri="{BB962C8B-B14F-4D97-AF65-F5344CB8AC3E}">
        <p14:creationId xmlns:p14="http://schemas.microsoft.com/office/powerpoint/2010/main" val="1351933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6172200" y="495302"/>
            <a:ext cx="2590800" cy="4267199"/>
          </a:xfrm>
          <a:solidFill>
            <a:srgbClr val="5B7F95"/>
          </a:solidFill>
        </p:spPr>
        <p:txBody>
          <a:bodyPr lIns="365760" tIns="91440" rIns="182880" bIns="91440" anchor="ctr" anchorCtr="0"/>
          <a:lstStyle>
            <a:lvl1pPr marL="0" indent="0" algn="l">
              <a:spcBef>
                <a:spcPts val="0"/>
              </a:spcBef>
              <a:spcAft>
                <a:spcPts val="750"/>
              </a:spcAft>
              <a:buNone/>
              <a:defRPr sz="1650" b="1" cap="all" baseline="0">
                <a:solidFill>
                  <a:schemeClr val="bg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lvl="0" eaLnBrk="1" latinLnBrk="0" hangingPunct="1"/>
            <a:r>
              <a:rPr lang="en-US" dirty="0"/>
              <a:t>TEXT</a:t>
            </a:r>
            <a:endParaRPr kumimoji="0"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457200" y="495303"/>
            <a:ext cx="5562601" cy="4267199"/>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8" name="Picture 17" descr="Icon&#10;&#10;Description automatically generated">
            <a:extLst>
              <a:ext uri="{FF2B5EF4-FFF2-40B4-BE49-F238E27FC236}">
                <a16:creationId xmlns="" xmlns:a16="http://schemas.microsoft.com/office/drawing/2014/main" id="{6EDD42C6-1AFF-9C4F-82CC-35AF05A82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Tree>
    <p:extLst>
      <p:ext uri="{BB962C8B-B14F-4D97-AF65-F5344CB8AC3E}">
        <p14:creationId xmlns:p14="http://schemas.microsoft.com/office/powerpoint/2010/main" val="2010604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457200" y="514350"/>
            <a:ext cx="2590800" cy="4267199"/>
          </a:xfrm>
          <a:solidFill>
            <a:schemeClr val="bg1"/>
          </a:solidFill>
        </p:spPr>
        <p:txBody>
          <a:bodyPr lIns="182880" tIns="91440" rIns="182880" bIns="91440" anchor="ctr" anchorCtr="0"/>
          <a:lstStyle>
            <a:lvl1pPr marL="0" indent="0" algn="l">
              <a:spcBef>
                <a:spcPts val="0"/>
              </a:spcBef>
              <a:spcAft>
                <a:spcPts val="750"/>
              </a:spcAft>
              <a:buNone/>
              <a:defRPr lang="en-US" sz="1800" cap="all" baseline="0" dirty="0">
                <a:solidFill>
                  <a:srgbClr val="003C7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algn="l"/>
            <a:r>
              <a:rPr lang="en-US" sz="1600" dirty="0">
                <a:solidFill>
                  <a:srgbClr val="003C71"/>
                </a:solidFill>
                <a:latin typeface="+mj-lt"/>
              </a:rPr>
              <a:t>TEXT</a:t>
            </a:r>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3200400" y="514350"/>
            <a:ext cx="5562601" cy="4267199"/>
          </a:xfrm>
          <a:solidFill>
            <a:srgbClr val="5B7F95"/>
          </a:solidFill>
        </p:spPr>
        <p:txBody>
          <a:bodyPr anchor="ctr" anchorCtr="0"/>
          <a:lstStyle>
            <a:lvl1pPr eaLnBrk="1" latinLnBrk="0" hangingPunct="1">
              <a:spcBef>
                <a:spcPts val="400"/>
              </a:spcBef>
              <a:spcAft>
                <a:spcPts val="400"/>
              </a:spcAft>
              <a:defRPr sz="1650">
                <a:solidFill>
                  <a:schemeClr val="bg1"/>
                </a:solidFill>
              </a:defRPr>
            </a:lvl1pPr>
            <a:lvl2pPr eaLnBrk="1" latinLnBrk="0" hangingPunct="1">
              <a:spcBef>
                <a:spcPts val="400"/>
              </a:spcBef>
              <a:spcAft>
                <a:spcPts val="400"/>
              </a:spcAft>
              <a:buClr>
                <a:srgbClr val="003C71"/>
              </a:buClr>
              <a:defRPr sz="1500">
                <a:solidFill>
                  <a:schemeClr val="bg1"/>
                </a:solidFill>
              </a:defRPr>
            </a:lvl2pPr>
            <a:lvl3pPr eaLnBrk="1" latinLnBrk="0" hangingPunct="1">
              <a:spcBef>
                <a:spcPts val="400"/>
              </a:spcBef>
              <a:spcAft>
                <a:spcPts val="400"/>
              </a:spcAft>
              <a:buClr>
                <a:srgbClr val="C3B525"/>
              </a:buClr>
              <a:defRPr sz="1350">
                <a:solidFill>
                  <a:schemeClr val="bg1"/>
                </a:solidFill>
              </a:defRPr>
            </a:lvl3pPr>
            <a:lvl4pPr eaLnBrk="1" latinLnBrk="0" hangingPunct="1">
              <a:spcBef>
                <a:spcPts val="400"/>
              </a:spcBef>
              <a:spcAft>
                <a:spcPts val="400"/>
              </a:spcAft>
              <a:buClr>
                <a:srgbClr val="003C71"/>
              </a:buClr>
              <a:defRPr sz="1275">
                <a:solidFill>
                  <a:schemeClr val="bg1"/>
                </a:solidFill>
              </a:defRPr>
            </a:lvl4pPr>
            <a:lvl5pPr eaLnBrk="1" latinLnBrk="0" hangingPunct="1">
              <a:spcBef>
                <a:spcPts val="400"/>
              </a:spcBef>
              <a:spcAft>
                <a:spcPts val="400"/>
              </a:spcAft>
              <a:defRPr sz="1200">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9" name="Picture 18" descr="Icon&#10;&#10;Description automatically generated">
            <a:extLst>
              <a:ext uri="{FF2B5EF4-FFF2-40B4-BE49-F238E27FC236}">
                <a16:creationId xmlns="" xmlns:a16="http://schemas.microsoft.com/office/drawing/2014/main" id="{EB3EE4DF-6CE7-6342-9AD7-ED438906F1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Tree>
    <p:extLst>
      <p:ext uri="{BB962C8B-B14F-4D97-AF65-F5344CB8AC3E}">
        <p14:creationId xmlns:p14="http://schemas.microsoft.com/office/powerpoint/2010/main" val="392794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1_Presentation">
    <p:bg>
      <p:bgRef idx="1001">
        <a:schemeClr val="bg1"/>
      </p:bgRef>
    </p:bg>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 xmlns:a16="http://schemas.microsoft.com/office/drawing/2014/main" id="{F456107A-4997-354D-8E2A-95B4F25767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28604" y="2304651"/>
            <a:ext cx="8686796" cy="1409700"/>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pic>
        <p:nvPicPr>
          <p:cNvPr id="7" name="Picture 6" descr="A blue and white logo&#10;&#10;Description automatically generated with low confidence">
            <a:extLst>
              <a:ext uri="{FF2B5EF4-FFF2-40B4-BE49-F238E27FC236}">
                <a16:creationId xmlns="" xmlns:a16="http://schemas.microsoft.com/office/drawing/2014/main" id="{D1B9B0D1-BA3F-834A-AC02-8880B7B70C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188556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9" name="Picture 18" descr="Icon&#10;&#10;Description automatically generated">
            <a:extLst>
              <a:ext uri="{FF2B5EF4-FFF2-40B4-BE49-F238E27FC236}">
                <a16:creationId xmlns="" xmlns:a16="http://schemas.microsoft.com/office/drawing/2014/main" id="{EB3EE4DF-6CE7-6342-9AD7-ED438906F1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
        <p:nvSpPr>
          <p:cNvPr id="7" name="Content Placeholder 7">
            <a:extLst>
              <a:ext uri="{FF2B5EF4-FFF2-40B4-BE49-F238E27FC236}">
                <a16:creationId xmlns="" xmlns:a16="http://schemas.microsoft.com/office/drawing/2014/main" id="{600A9B3C-972B-A246-96F6-29060E46A11D}"/>
              </a:ext>
            </a:extLst>
          </p:cNvPr>
          <p:cNvSpPr>
            <a:spLocks noGrp="1"/>
          </p:cNvSpPr>
          <p:nvPr>
            <p:ph sz="quarter" idx="1"/>
          </p:nvPr>
        </p:nvSpPr>
        <p:spPr>
          <a:xfrm>
            <a:off x="304800" y="438150"/>
            <a:ext cx="8534400" cy="4267202"/>
          </a:xfrm>
          <a:solidFill>
            <a:srgbClr val="5B7F95"/>
          </a:solidFill>
        </p:spPr>
        <p:txBody>
          <a:bodyPr anchor="ctr" anchorCtr="1">
            <a:normAutofit/>
          </a:bodyPr>
          <a:lstStyle>
            <a:lvl1pPr marL="0" indent="0" algn="ctr">
              <a:spcBef>
                <a:spcPts val="300"/>
              </a:spcBef>
              <a:spcAft>
                <a:spcPts val="300"/>
              </a:spcAft>
              <a:buClr>
                <a:schemeClr val="accent3"/>
              </a:buClr>
              <a:buSzPct val="100000"/>
              <a:buFont typeface="Wingdings" pitchFamily="2" charset="2"/>
              <a:buNone/>
              <a:defRPr sz="2625">
                <a:solidFill>
                  <a:schemeClr val="bg1"/>
                </a:solidFill>
                <a:latin typeface="+mj-lt"/>
              </a:defRPr>
            </a:lvl1pPr>
            <a:lvl2pPr marL="274320" indent="0">
              <a:spcBef>
                <a:spcPts val="300"/>
              </a:spcBef>
              <a:spcAft>
                <a:spcPts val="300"/>
              </a:spcAft>
              <a:buClr>
                <a:schemeClr val="accent1"/>
              </a:buClr>
              <a:buFont typeface="Wingdings" pitchFamily="2" charset="2"/>
              <a:buNone/>
              <a:defRPr sz="1650">
                <a:latin typeface="+mn-lt"/>
              </a:defRPr>
            </a:lvl2pPr>
            <a:lvl3pPr marL="514350" indent="0">
              <a:spcBef>
                <a:spcPts val="300"/>
              </a:spcBef>
              <a:spcAft>
                <a:spcPts val="300"/>
              </a:spcAft>
              <a:buClr>
                <a:srgbClr val="356686"/>
              </a:buClr>
              <a:buFont typeface="Wingdings" pitchFamily="2" charset="2"/>
              <a:buNone/>
              <a:defRPr sz="1500">
                <a:latin typeface="+mn-lt"/>
              </a:defRPr>
            </a:lvl3pPr>
            <a:lvl4pPr marL="857250" indent="0">
              <a:spcBef>
                <a:spcPts val="300"/>
              </a:spcBef>
              <a:spcAft>
                <a:spcPts val="300"/>
              </a:spcAft>
              <a:buClr>
                <a:srgbClr val="215088"/>
              </a:buClr>
              <a:buFont typeface="Arial" pitchFamily="34" charset="0"/>
              <a:buNone/>
              <a:defRPr sz="1350">
                <a:latin typeface="+mn-lt"/>
              </a:defRPr>
            </a:lvl4pPr>
            <a:lvl5pPr marL="1200150" indent="0">
              <a:spcBef>
                <a:spcPts val="300"/>
              </a:spcBef>
              <a:spcAft>
                <a:spcPts val="300"/>
              </a:spcAft>
              <a:buNone/>
              <a:defRPr lang="en-US" sz="1200" dirty="0">
                <a:latin typeface="+mn-lt"/>
              </a:defRPr>
            </a:lvl5pPr>
          </a:lstStyle>
          <a:p>
            <a:pPr lvl="0" eaLnBrk="1" latinLnBrk="0" hangingPunct="1"/>
            <a:r>
              <a:rPr lang="en-US" dirty="0"/>
              <a:t>Click to edit Master text styles</a:t>
            </a:r>
          </a:p>
        </p:txBody>
      </p:sp>
    </p:spTree>
    <p:extLst>
      <p:ext uri="{BB962C8B-B14F-4D97-AF65-F5344CB8AC3E}">
        <p14:creationId xmlns:p14="http://schemas.microsoft.com/office/powerpoint/2010/main" val="2711931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457200" y="514350"/>
            <a:ext cx="2590800" cy="4267199"/>
          </a:xfrm>
          <a:solidFill>
            <a:srgbClr val="5B7F95"/>
          </a:solidFill>
        </p:spPr>
        <p:txBody>
          <a:bodyPr lIns="365760" tIns="91440" rIns="182880" bIns="91440" anchor="ctr" anchorCtr="0"/>
          <a:lstStyle>
            <a:lvl1pPr marL="0" indent="0" algn="l">
              <a:spcBef>
                <a:spcPts val="0"/>
              </a:spcBef>
              <a:spcAft>
                <a:spcPts val="750"/>
              </a:spcAft>
              <a:buNone/>
              <a:defRPr sz="1650" b="1" cap="all" baseline="0">
                <a:solidFill>
                  <a:schemeClr val="bg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lvl="0" eaLnBrk="1" latinLnBrk="0" hangingPunct="1"/>
            <a:r>
              <a:rPr lang="en-US" dirty="0"/>
              <a:t>TEXT</a:t>
            </a:r>
            <a:endParaRPr kumimoji="0"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6019800" y="514350"/>
            <a:ext cx="2743201" cy="4267199"/>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8" name="Picture 17" descr="Icon&#10;&#10;Description automatically generated">
            <a:extLst>
              <a:ext uri="{FF2B5EF4-FFF2-40B4-BE49-F238E27FC236}">
                <a16:creationId xmlns="" xmlns:a16="http://schemas.microsoft.com/office/drawing/2014/main" id="{6EDD42C6-1AFF-9C4F-82CC-35AF05A82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
        <p:nvSpPr>
          <p:cNvPr id="7" name="Content Placeholder 8">
            <a:extLst>
              <a:ext uri="{FF2B5EF4-FFF2-40B4-BE49-F238E27FC236}">
                <a16:creationId xmlns="" xmlns:a16="http://schemas.microsoft.com/office/drawing/2014/main" id="{D739415F-745E-9148-A236-D663B4199C73}"/>
              </a:ext>
            </a:extLst>
          </p:cNvPr>
          <p:cNvSpPr>
            <a:spLocks noGrp="1"/>
          </p:cNvSpPr>
          <p:nvPr>
            <p:ph sz="quarter" idx="19"/>
          </p:nvPr>
        </p:nvSpPr>
        <p:spPr>
          <a:xfrm>
            <a:off x="3166421" y="514350"/>
            <a:ext cx="2743202" cy="4267199"/>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90366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457200" y="514350"/>
            <a:ext cx="1752600" cy="4267199"/>
          </a:xfrm>
          <a:solidFill>
            <a:srgbClr val="5B7F95"/>
          </a:solidFill>
        </p:spPr>
        <p:txBody>
          <a:bodyPr lIns="182880" tIns="91440" rIns="182880" bIns="91440" anchor="ctr" anchorCtr="0"/>
          <a:lstStyle>
            <a:lvl1pPr marL="0" indent="0" algn="l">
              <a:spcBef>
                <a:spcPts val="0"/>
              </a:spcBef>
              <a:spcAft>
                <a:spcPts val="750"/>
              </a:spcAft>
              <a:buNone/>
              <a:defRPr sz="1650" b="1" cap="all" baseline="0">
                <a:solidFill>
                  <a:schemeClr val="bg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lvl="0" eaLnBrk="1" latinLnBrk="0" hangingPunct="1"/>
            <a:r>
              <a:rPr lang="en-US" dirty="0"/>
              <a:t>TEXT</a:t>
            </a:r>
            <a:endParaRPr kumimoji="0"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5638800" y="514350"/>
            <a:ext cx="3124202" cy="4267199"/>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8" name="Picture 17" descr="Icon&#10;&#10;Description automatically generated">
            <a:extLst>
              <a:ext uri="{FF2B5EF4-FFF2-40B4-BE49-F238E27FC236}">
                <a16:creationId xmlns="" xmlns:a16="http://schemas.microsoft.com/office/drawing/2014/main" id="{6EDD42C6-1AFF-9C4F-82CC-35AF05A82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
        <p:nvSpPr>
          <p:cNvPr id="7" name="Content Placeholder 8">
            <a:extLst>
              <a:ext uri="{FF2B5EF4-FFF2-40B4-BE49-F238E27FC236}">
                <a16:creationId xmlns="" xmlns:a16="http://schemas.microsoft.com/office/drawing/2014/main" id="{D739415F-745E-9148-A236-D663B4199C73}"/>
              </a:ext>
            </a:extLst>
          </p:cNvPr>
          <p:cNvSpPr>
            <a:spLocks noGrp="1"/>
          </p:cNvSpPr>
          <p:nvPr>
            <p:ph sz="quarter" idx="19"/>
          </p:nvPr>
        </p:nvSpPr>
        <p:spPr>
          <a:xfrm>
            <a:off x="2362200" y="514350"/>
            <a:ext cx="3124200" cy="4267199"/>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450766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457200" y="514350"/>
            <a:ext cx="2590800" cy="4267199"/>
          </a:xfrm>
          <a:solidFill>
            <a:srgbClr val="5B7F95"/>
          </a:solidFill>
        </p:spPr>
        <p:txBody>
          <a:bodyPr lIns="365760" tIns="91440" rIns="182880" bIns="91440" anchor="ctr" anchorCtr="0"/>
          <a:lstStyle>
            <a:lvl1pPr marL="0" indent="0" algn="l">
              <a:spcBef>
                <a:spcPts val="0"/>
              </a:spcBef>
              <a:spcAft>
                <a:spcPts val="750"/>
              </a:spcAft>
              <a:buNone/>
              <a:defRPr sz="1650" b="1" cap="all" baseline="0">
                <a:solidFill>
                  <a:schemeClr val="bg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lvl="0" eaLnBrk="1" latinLnBrk="0" hangingPunct="1"/>
            <a:r>
              <a:rPr lang="en-US" dirty="0"/>
              <a:t>TEXT</a:t>
            </a:r>
            <a:endParaRPr kumimoji="0"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3166421" y="2714627"/>
            <a:ext cx="5596580" cy="2066922"/>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8" name="Picture 17" descr="Icon&#10;&#10;Description automatically generated">
            <a:extLst>
              <a:ext uri="{FF2B5EF4-FFF2-40B4-BE49-F238E27FC236}">
                <a16:creationId xmlns="" xmlns:a16="http://schemas.microsoft.com/office/drawing/2014/main" id="{6EDD42C6-1AFF-9C4F-82CC-35AF05A82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
        <p:nvSpPr>
          <p:cNvPr id="7" name="Content Placeholder 8">
            <a:extLst>
              <a:ext uri="{FF2B5EF4-FFF2-40B4-BE49-F238E27FC236}">
                <a16:creationId xmlns="" xmlns:a16="http://schemas.microsoft.com/office/drawing/2014/main" id="{D739415F-745E-9148-A236-D663B4199C73}"/>
              </a:ext>
            </a:extLst>
          </p:cNvPr>
          <p:cNvSpPr>
            <a:spLocks noGrp="1"/>
          </p:cNvSpPr>
          <p:nvPr>
            <p:ph sz="quarter" idx="19"/>
          </p:nvPr>
        </p:nvSpPr>
        <p:spPr>
          <a:xfrm>
            <a:off x="3166421" y="514351"/>
            <a:ext cx="5596580" cy="2066922"/>
          </a:xfrm>
          <a:solidFill>
            <a:schemeClr val="bg1"/>
          </a:solidFill>
        </p:spPr>
        <p:txBody>
          <a:bodyPr anchor="ctr" anchorCtr="0"/>
          <a:lstStyle>
            <a:lvl1pPr>
              <a:spcBef>
                <a:spcPts val="0"/>
              </a:spcBef>
              <a:spcAft>
                <a:spcPts val="750"/>
              </a:spcAft>
              <a:defRPr sz="1650">
                <a:solidFill>
                  <a:schemeClr val="tx1"/>
                </a:solidFill>
              </a:defRPr>
            </a:lvl1pPr>
            <a:lvl2pPr>
              <a:spcBef>
                <a:spcPts val="0"/>
              </a:spcBef>
              <a:spcAft>
                <a:spcPts val="750"/>
              </a:spcAft>
              <a:defRPr sz="1500">
                <a:solidFill>
                  <a:schemeClr val="tx1"/>
                </a:solidFill>
              </a:defRPr>
            </a:lvl2pPr>
            <a:lvl3pPr>
              <a:spcBef>
                <a:spcPts val="0"/>
              </a:spcBef>
              <a:spcAft>
                <a:spcPts val="750"/>
              </a:spcAft>
              <a:defRPr sz="1350">
                <a:solidFill>
                  <a:schemeClr val="tx1"/>
                </a:solidFill>
              </a:defRPr>
            </a:lvl3pPr>
            <a:lvl4pPr>
              <a:spcBef>
                <a:spcPts val="0"/>
              </a:spcBef>
              <a:spcAft>
                <a:spcPts val="750"/>
              </a:spcAft>
              <a:defRPr sz="1275">
                <a:solidFill>
                  <a:schemeClr val="tx1"/>
                </a:solidFill>
              </a:defRPr>
            </a:lvl4pPr>
            <a:lvl5pPr>
              <a:spcBef>
                <a:spcPts val="0"/>
              </a:spcBef>
              <a:spcAft>
                <a:spcPts val="750"/>
              </a:spcAft>
              <a:defRPr sz="1200">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469918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E8544AD-C138-594C-8A4D-7A5F7F25164C}"/>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 hasCustomPrompt="1"/>
          </p:nvPr>
        </p:nvSpPr>
        <p:spPr>
          <a:xfrm>
            <a:off x="457200" y="514350"/>
            <a:ext cx="2590800" cy="4267199"/>
          </a:xfrm>
          <a:solidFill>
            <a:schemeClr val="bg1"/>
          </a:solidFill>
        </p:spPr>
        <p:txBody>
          <a:bodyPr lIns="182880" tIns="91440" rIns="182880" bIns="91440" anchor="ctr" anchorCtr="0"/>
          <a:lstStyle>
            <a:lvl1pPr marL="0" indent="0" algn="l">
              <a:spcBef>
                <a:spcPts val="0"/>
              </a:spcBef>
              <a:spcAft>
                <a:spcPts val="750"/>
              </a:spcAft>
              <a:buNone/>
              <a:defRPr lang="en-US" sz="2000" cap="all" baseline="0" dirty="0">
                <a:solidFill>
                  <a:srgbClr val="003C71"/>
                </a:solidFill>
              </a:defRPr>
            </a:lvl1pPr>
            <a:lvl2pPr marL="274320" indent="0">
              <a:spcBef>
                <a:spcPts val="0"/>
              </a:spcBef>
              <a:spcAft>
                <a:spcPts val="750"/>
              </a:spcAft>
              <a:buNone/>
              <a:defRPr sz="1500"/>
            </a:lvl2pPr>
            <a:lvl3pPr marL="514350" indent="0">
              <a:spcBef>
                <a:spcPts val="0"/>
              </a:spcBef>
              <a:spcAft>
                <a:spcPts val="750"/>
              </a:spcAft>
              <a:buNone/>
              <a:defRPr sz="1350"/>
            </a:lvl3pPr>
            <a:lvl4pPr marL="857250" indent="0">
              <a:spcBef>
                <a:spcPts val="0"/>
              </a:spcBef>
              <a:spcAft>
                <a:spcPts val="750"/>
              </a:spcAft>
              <a:buNone/>
              <a:defRPr sz="1275"/>
            </a:lvl4pPr>
            <a:lvl5pPr marL="1200150" indent="0">
              <a:spcBef>
                <a:spcPts val="0"/>
              </a:spcBef>
              <a:spcAft>
                <a:spcPts val="750"/>
              </a:spcAft>
              <a:buNone/>
              <a:defRPr sz="1200"/>
            </a:lvl5pPr>
          </a:lstStyle>
          <a:p>
            <a:pPr algn="l"/>
            <a:r>
              <a:rPr lang="en-US" sz="1800" dirty="0">
                <a:solidFill>
                  <a:srgbClr val="003C71"/>
                </a:solidFill>
                <a:latin typeface="+mj-lt"/>
              </a:rPr>
              <a:t>TEXT</a:t>
            </a:r>
          </a:p>
        </p:txBody>
      </p:sp>
      <p:sp>
        <p:nvSpPr>
          <p:cNvPr id="17" name="Rectangle 16">
            <a:extLst>
              <a:ext uri="{FF2B5EF4-FFF2-40B4-BE49-F238E27FC236}">
                <a16:creationId xmlns="" xmlns:a16="http://schemas.microsoft.com/office/drawing/2014/main" id="{D6D0BD03-F199-E649-A299-7B3407A24748}"/>
              </a:ext>
            </a:extLst>
          </p:cNvPr>
          <p:cNvSpPr/>
          <p:nvPr userDrawn="1"/>
        </p:nvSpPr>
        <p:spPr>
          <a:xfrm>
            <a:off x="-76200" y="285750"/>
            <a:ext cx="9296400" cy="7620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9" name="Picture 18" descr="Icon&#10;&#10;Description automatically generated">
            <a:extLst>
              <a:ext uri="{FF2B5EF4-FFF2-40B4-BE49-F238E27FC236}">
                <a16:creationId xmlns="" xmlns:a16="http://schemas.microsoft.com/office/drawing/2014/main" id="{EB3EE4DF-6CE7-6342-9AD7-ED438906F1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4762502"/>
            <a:ext cx="323848" cy="323848"/>
          </a:xfrm>
          <a:prstGeom prst="rect">
            <a:avLst/>
          </a:prstGeom>
        </p:spPr>
      </p:pic>
      <p:sp>
        <p:nvSpPr>
          <p:cNvPr id="7" name="Content Placeholder 8">
            <a:extLst>
              <a:ext uri="{FF2B5EF4-FFF2-40B4-BE49-F238E27FC236}">
                <a16:creationId xmlns="" xmlns:a16="http://schemas.microsoft.com/office/drawing/2014/main" id="{DFDE8D46-FEF8-F141-A6AF-B62A82D2AF73}"/>
              </a:ext>
            </a:extLst>
          </p:cNvPr>
          <p:cNvSpPr>
            <a:spLocks noGrp="1"/>
          </p:cNvSpPr>
          <p:nvPr>
            <p:ph sz="quarter" idx="19"/>
          </p:nvPr>
        </p:nvSpPr>
        <p:spPr>
          <a:xfrm>
            <a:off x="3224174" y="514350"/>
            <a:ext cx="2762249" cy="4267198"/>
          </a:xfrm>
          <a:solidFill>
            <a:srgbClr val="5B7F95"/>
          </a:solidFill>
          <a:ln>
            <a:solidFill>
              <a:srgbClr val="5B7F95"/>
            </a:solidFill>
          </a:ln>
        </p:spPr>
        <p:txBody>
          <a:bodyPr anchor="ctr" anchorCtr="0"/>
          <a:lstStyle>
            <a:lvl1pPr>
              <a:spcBef>
                <a:spcPts val="400"/>
              </a:spcBef>
              <a:spcAft>
                <a:spcPts val="400"/>
              </a:spcAft>
              <a:defRPr sz="1650">
                <a:solidFill>
                  <a:schemeClr val="bg1"/>
                </a:solidFill>
              </a:defRPr>
            </a:lvl1pPr>
            <a:lvl2pPr>
              <a:spcBef>
                <a:spcPts val="400"/>
              </a:spcBef>
              <a:spcAft>
                <a:spcPts val="400"/>
              </a:spcAft>
              <a:buClr>
                <a:srgbClr val="003C71"/>
              </a:buClr>
              <a:defRPr sz="1500">
                <a:solidFill>
                  <a:schemeClr val="bg1"/>
                </a:solidFill>
              </a:defRPr>
            </a:lvl2pPr>
            <a:lvl3pPr>
              <a:spcBef>
                <a:spcPts val="400"/>
              </a:spcBef>
              <a:spcAft>
                <a:spcPts val="400"/>
              </a:spcAft>
              <a:buClr>
                <a:srgbClr val="C3B525"/>
              </a:buClr>
              <a:defRPr sz="1350">
                <a:solidFill>
                  <a:schemeClr val="bg1"/>
                </a:solidFill>
              </a:defRPr>
            </a:lvl3pPr>
            <a:lvl4pPr>
              <a:spcBef>
                <a:spcPts val="400"/>
              </a:spcBef>
              <a:spcAft>
                <a:spcPts val="400"/>
              </a:spcAft>
              <a:buClr>
                <a:srgbClr val="003C71"/>
              </a:buClr>
              <a:defRPr sz="1275">
                <a:solidFill>
                  <a:schemeClr val="bg1"/>
                </a:solidFill>
              </a:defRPr>
            </a:lvl4pPr>
            <a:lvl5pPr>
              <a:spcBef>
                <a:spcPts val="400"/>
              </a:spcBef>
              <a:spcAft>
                <a:spcPts val="400"/>
              </a:spcAft>
              <a:defRPr sz="1200">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Content Placeholder 8">
            <a:extLst>
              <a:ext uri="{FF2B5EF4-FFF2-40B4-BE49-F238E27FC236}">
                <a16:creationId xmlns="" xmlns:a16="http://schemas.microsoft.com/office/drawing/2014/main" id="{A4EC00A6-AA17-6E45-8851-5CF289FFF4CC}"/>
              </a:ext>
            </a:extLst>
          </p:cNvPr>
          <p:cNvSpPr>
            <a:spLocks noGrp="1"/>
          </p:cNvSpPr>
          <p:nvPr>
            <p:ph sz="quarter" idx="20"/>
          </p:nvPr>
        </p:nvSpPr>
        <p:spPr>
          <a:xfrm>
            <a:off x="5987023" y="514350"/>
            <a:ext cx="2783552" cy="4267198"/>
          </a:xfrm>
          <a:solidFill>
            <a:srgbClr val="5B7F95"/>
          </a:solidFill>
          <a:ln>
            <a:solidFill>
              <a:srgbClr val="5B7F95"/>
            </a:solidFill>
          </a:ln>
        </p:spPr>
        <p:txBody>
          <a:bodyPr anchor="ctr" anchorCtr="0"/>
          <a:lstStyle>
            <a:lvl1pPr eaLnBrk="1" latinLnBrk="0" hangingPunct="1">
              <a:spcBef>
                <a:spcPts val="400"/>
              </a:spcBef>
              <a:spcAft>
                <a:spcPts val="400"/>
              </a:spcAft>
              <a:defRPr sz="1650">
                <a:solidFill>
                  <a:schemeClr val="bg1"/>
                </a:solidFill>
              </a:defRPr>
            </a:lvl1pPr>
            <a:lvl2pPr eaLnBrk="1" latinLnBrk="0" hangingPunct="1">
              <a:spcBef>
                <a:spcPts val="400"/>
              </a:spcBef>
              <a:spcAft>
                <a:spcPts val="400"/>
              </a:spcAft>
              <a:buClr>
                <a:srgbClr val="003C71"/>
              </a:buClr>
              <a:defRPr sz="1500">
                <a:solidFill>
                  <a:schemeClr val="bg1"/>
                </a:solidFill>
              </a:defRPr>
            </a:lvl2pPr>
            <a:lvl3pPr eaLnBrk="1" latinLnBrk="0" hangingPunct="1">
              <a:spcBef>
                <a:spcPts val="400"/>
              </a:spcBef>
              <a:spcAft>
                <a:spcPts val="400"/>
              </a:spcAft>
              <a:buClr>
                <a:srgbClr val="C3B525"/>
              </a:buClr>
              <a:defRPr sz="1350">
                <a:solidFill>
                  <a:schemeClr val="bg1"/>
                </a:solidFill>
              </a:defRPr>
            </a:lvl3pPr>
            <a:lvl4pPr eaLnBrk="1" latinLnBrk="0" hangingPunct="1">
              <a:spcBef>
                <a:spcPts val="400"/>
              </a:spcBef>
              <a:spcAft>
                <a:spcPts val="400"/>
              </a:spcAft>
              <a:buClr>
                <a:srgbClr val="003C71"/>
              </a:buClr>
              <a:defRPr sz="1275">
                <a:solidFill>
                  <a:schemeClr val="bg1"/>
                </a:solidFill>
              </a:defRPr>
            </a:lvl4pPr>
            <a:lvl5pPr eaLnBrk="1" latinLnBrk="0" hangingPunct="1">
              <a:spcBef>
                <a:spcPts val="400"/>
              </a:spcBef>
              <a:spcAft>
                <a:spcPts val="400"/>
              </a:spcAft>
              <a:defRPr sz="1200">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Rectangle 4">
            <a:extLst>
              <a:ext uri="{FF2B5EF4-FFF2-40B4-BE49-F238E27FC236}">
                <a16:creationId xmlns="" xmlns:a16="http://schemas.microsoft.com/office/drawing/2014/main" id="{5EB05E00-07D9-E342-A83D-0F28B2A1FC17}"/>
              </a:ext>
            </a:extLst>
          </p:cNvPr>
          <p:cNvSpPr/>
          <p:nvPr userDrawn="1"/>
        </p:nvSpPr>
        <p:spPr>
          <a:xfrm flipH="1">
            <a:off x="5918145" y="895349"/>
            <a:ext cx="45719" cy="3505200"/>
          </a:xfrm>
          <a:prstGeom prst="rect">
            <a:avLst/>
          </a:prstGeom>
          <a:solidFill>
            <a:srgbClr val="C3B525"/>
          </a:solidFill>
          <a:ln>
            <a:solidFill>
              <a:srgbClr val="C3B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626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7162800" cy="742950"/>
          </a:xfrm>
        </p:spPr>
        <p:txBody>
          <a:bodyPr>
            <a:normAutofit/>
          </a:bodyPr>
          <a:lstStyle>
            <a:lvl1pPr>
              <a:defRPr sz="2400" b="1">
                <a:solidFill>
                  <a:schemeClr val="accent2"/>
                </a:solidFill>
              </a:defRPr>
            </a:lvl1pPr>
          </a:lstStyle>
          <a:p>
            <a:r>
              <a:rPr kumimoji="0" lang="en-US"/>
              <a:t>Click to edit Master title style</a:t>
            </a:r>
            <a:endParaRPr kumimoji="0" lang="en-US" dirty="0"/>
          </a:p>
        </p:txBody>
      </p:sp>
      <p:sp>
        <p:nvSpPr>
          <p:cNvPr id="9" name="Content Placeholder 8"/>
          <p:cNvSpPr>
            <a:spLocks noGrp="1"/>
          </p:cNvSpPr>
          <p:nvPr>
            <p:ph sz="quarter" idx="1"/>
          </p:nvPr>
        </p:nvSpPr>
        <p:spPr>
          <a:xfrm>
            <a:off x="609600" y="1192175"/>
            <a:ext cx="3886200" cy="3429000"/>
          </a:xfrm>
        </p:spPr>
        <p:txBody>
          <a:bodyPr/>
          <a:lstStyle>
            <a:lvl1pPr>
              <a:spcBef>
                <a:spcPts val="0"/>
              </a:spcBef>
              <a:spcAft>
                <a:spcPts val="750"/>
              </a:spcAft>
              <a:defRPr sz="1650"/>
            </a:lvl1pPr>
            <a:lvl2pPr>
              <a:spcBef>
                <a:spcPts val="0"/>
              </a:spcBef>
              <a:spcAft>
                <a:spcPts val="750"/>
              </a:spcAft>
              <a:defRPr sz="1500"/>
            </a:lvl2pPr>
            <a:lvl3pPr>
              <a:spcBef>
                <a:spcPts val="0"/>
              </a:spcBef>
              <a:spcAft>
                <a:spcPts val="750"/>
              </a:spcAft>
              <a:defRPr sz="1350"/>
            </a:lvl3pPr>
            <a:lvl4pPr>
              <a:spcBef>
                <a:spcPts val="0"/>
              </a:spcBef>
              <a:spcAft>
                <a:spcPts val="750"/>
              </a:spcAft>
              <a:defRPr sz="1275"/>
            </a:lvl4pPr>
            <a:lvl5pPr>
              <a:spcBef>
                <a:spcPts val="0"/>
              </a:spcBef>
              <a:spcAft>
                <a:spcPts val="75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Slide Number Placeholder 9"/>
          <p:cNvSpPr>
            <a:spLocks noGrp="1"/>
          </p:cNvSpPr>
          <p:nvPr>
            <p:ph type="sldNum" sz="quarter" idx="16"/>
          </p:nvPr>
        </p:nvSpPr>
        <p:spPr/>
        <p:txBody>
          <a:bodyPr rtlCol="0"/>
          <a:lstStyle/>
          <a:p>
            <a:fld id="{FD0719FC-123B-4EC9-8450-01894A054EE3}" type="slidenum">
              <a:rPr lang="en-US" smtClean="0"/>
              <a:pPr/>
              <a:t>‹#›</a:t>
            </a:fld>
            <a:endParaRPr lang="en-US"/>
          </a:p>
        </p:txBody>
      </p:sp>
      <p:sp>
        <p:nvSpPr>
          <p:cNvPr id="14" name="Date Placeholder 13">
            <a:extLst>
              <a:ext uri="{FF2B5EF4-FFF2-40B4-BE49-F238E27FC236}">
                <a16:creationId xmlns="" xmlns:a16="http://schemas.microsoft.com/office/drawing/2014/main" id="{48001267-BFD7-B94A-9759-B6FC97F2958D}"/>
              </a:ext>
            </a:extLst>
          </p:cNvPr>
          <p:cNvSpPr>
            <a:spLocks noGrp="1"/>
          </p:cNvSpPr>
          <p:nvPr>
            <p:ph type="dt" sz="half" idx="17"/>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AC23355C-CA4A-3343-9245-002FE0906AE7}" type="datetime1">
              <a:rPr lang="en-US" smtClean="0"/>
              <a:t>10/21/2022</a:t>
            </a:fld>
            <a:endParaRPr lang="en-US" dirty="0"/>
          </a:p>
        </p:txBody>
      </p:sp>
      <p:sp>
        <p:nvSpPr>
          <p:cNvPr id="15" name="Footer Placeholder 2">
            <a:extLst>
              <a:ext uri="{FF2B5EF4-FFF2-40B4-BE49-F238E27FC236}">
                <a16:creationId xmlns="" xmlns:a16="http://schemas.microsoft.com/office/drawing/2014/main" id="{015C92E4-30BE-3D4E-B625-259F863E7A83}"/>
              </a:ext>
            </a:extLst>
          </p:cNvPr>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
        <p:nvSpPr>
          <p:cNvPr id="8" name="Content Placeholder 8">
            <a:extLst>
              <a:ext uri="{FF2B5EF4-FFF2-40B4-BE49-F238E27FC236}">
                <a16:creationId xmlns="" xmlns:a16="http://schemas.microsoft.com/office/drawing/2014/main" id="{DE61DDB7-E663-4D41-8388-4FE190902BC9}"/>
              </a:ext>
            </a:extLst>
          </p:cNvPr>
          <p:cNvSpPr>
            <a:spLocks noGrp="1"/>
          </p:cNvSpPr>
          <p:nvPr>
            <p:ph sz="quarter" idx="18"/>
          </p:nvPr>
        </p:nvSpPr>
        <p:spPr>
          <a:xfrm>
            <a:off x="4648202" y="1192175"/>
            <a:ext cx="3886200" cy="3429000"/>
          </a:xfrm>
        </p:spPr>
        <p:txBody>
          <a:bodyPr/>
          <a:lstStyle>
            <a:lvl1pPr>
              <a:spcBef>
                <a:spcPts val="0"/>
              </a:spcBef>
              <a:spcAft>
                <a:spcPts val="750"/>
              </a:spcAft>
              <a:defRPr sz="1650"/>
            </a:lvl1pPr>
            <a:lvl2pPr>
              <a:spcBef>
                <a:spcPts val="0"/>
              </a:spcBef>
              <a:spcAft>
                <a:spcPts val="750"/>
              </a:spcAft>
              <a:defRPr sz="1500"/>
            </a:lvl2pPr>
            <a:lvl3pPr>
              <a:spcBef>
                <a:spcPts val="0"/>
              </a:spcBef>
              <a:spcAft>
                <a:spcPts val="750"/>
              </a:spcAft>
              <a:defRPr sz="1350"/>
            </a:lvl3pPr>
            <a:lvl4pPr>
              <a:spcBef>
                <a:spcPts val="0"/>
              </a:spcBef>
              <a:spcAft>
                <a:spcPts val="750"/>
              </a:spcAft>
              <a:defRPr sz="1275"/>
            </a:lvl4pPr>
            <a:lvl5pPr>
              <a:spcBef>
                <a:spcPts val="0"/>
              </a:spcBef>
              <a:spcAft>
                <a:spcPts val="75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368553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Slide Number Placeholder 9"/>
          <p:cNvSpPr>
            <a:spLocks noGrp="1"/>
          </p:cNvSpPr>
          <p:nvPr>
            <p:ph type="sldNum" sz="quarter" idx="16"/>
          </p:nvPr>
        </p:nvSpPr>
        <p:spPr/>
        <p:txBody>
          <a:bodyPr rtlCol="0"/>
          <a:lstStyle/>
          <a:p>
            <a:fld id="{FD0719FC-123B-4EC9-8450-01894A054EE3}" type="slidenum">
              <a:rPr lang="en-US" smtClean="0"/>
              <a:pPr/>
              <a:t>‹#›</a:t>
            </a:fld>
            <a:endParaRPr lang="en-US"/>
          </a:p>
        </p:txBody>
      </p:sp>
      <p:sp>
        <p:nvSpPr>
          <p:cNvPr id="14" name="Date Placeholder 13">
            <a:extLst>
              <a:ext uri="{FF2B5EF4-FFF2-40B4-BE49-F238E27FC236}">
                <a16:creationId xmlns="" xmlns:a16="http://schemas.microsoft.com/office/drawing/2014/main" id="{48001267-BFD7-B94A-9759-B6FC97F2958D}"/>
              </a:ext>
            </a:extLst>
          </p:cNvPr>
          <p:cNvSpPr>
            <a:spLocks noGrp="1"/>
          </p:cNvSpPr>
          <p:nvPr>
            <p:ph type="dt" sz="half" idx="17"/>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2E492062-3D9A-D24B-AF7F-721B50EC5EB2}" type="datetime1">
              <a:rPr lang="en-US" smtClean="0"/>
              <a:t>10/21/2022</a:t>
            </a:fld>
            <a:endParaRPr lang="en-US" dirty="0"/>
          </a:p>
        </p:txBody>
      </p:sp>
      <p:sp>
        <p:nvSpPr>
          <p:cNvPr id="15" name="Footer Placeholder 2">
            <a:extLst>
              <a:ext uri="{FF2B5EF4-FFF2-40B4-BE49-F238E27FC236}">
                <a16:creationId xmlns="" xmlns:a16="http://schemas.microsoft.com/office/drawing/2014/main" id="{015C92E4-30BE-3D4E-B625-259F863E7A83}"/>
              </a:ext>
            </a:extLst>
          </p:cNvPr>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
        <p:nvSpPr>
          <p:cNvPr id="3" name="Rectangle 2">
            <a:extLst>
              <a:ext uri="{FF2B5EF4-FFF2-40B4-BE49-F238E27FC236}">
                <a16:creationId xmlns="" xmlns:a16="http://schemas.microsoft.com/office/drawing/2014/main" id="{942D998E-131B-C749-8527-1A1B6AEC9D6E}"/>
              </a:ext>
            </a:extLst>
          </p:cNvPr>
          <p:cNvSpPr/>
          <p:nvPr userDrawn="1"/>
        </p:nvSpPr>
        <p:spPr>
          <a:xfrm>
            <a:off x="0" y="0"/>
            <a:ext cx="9144000" cy="1269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Content Placeholder 10">
            <a:extLst>
              <a:ext uri="{FF2B5EF4-FFF2-40B4-BE49-F238E27FC236}">
                <a16:creationId xmlns="" xmlns:a16="http://schemas.microsoft.com/office/drawing/2014/main" id="{F3C51557-4244-DB4B-B60F-FB49F907A1C5}"/>
              </a:ext>
            </a:extLst>
          </p:cNvPr>
          <p:cNvSpPr>
            <a:spLocks noGrp="1"/>
          </p:cNvSpPr>
          <p:nvPr>
            <p:ph sz="quarter" idx="2"/>
          </p:nvPr>
        </p:nvSpPr>
        <p:spPr>
          <a:xfrm>
            <a:off x="1409701" y="0"/>
            <a:ext cx="7311639" cy="4601078"/>
          </a:xfrm>
        </p:spPr>
        <p:txBody>
          <a:bodyPr/>
          <a:lstStyle>
            <a:lvl1pPr>
              <a:spcBef>
                <a:spcPts val="0"/>
              </a:spcBef>
              <a:spcAft>
                <a:spcPts val="750"/>
              </a:spcAft>
              <a:defRPr sz="1650"/>
            </a:lvl1pPr>
            <a:lvl2pPr>
              <a:spcBef>
                <a:spcPts val="0"/>
              </a:spcBef>
              <a:spcAft>
                <a:spcPts val="750"/>
              </a:spcAft>
              <a:defRPr sz="1500"/>
            </a:lvl2pPr>
            <a:lvl3pPr marL="514350" indent="0">
              <a:spcBef>
                <a:spcPts val="300"/>
              </a:spcBef>
              <a:spcAft>
                <a:spcPts val="300"/>
              </a:spcAft>
              <a:buNone/>
              <a:defRPr sz="1500"/>
            </a:lvl3pPr>
            <a:lvl4pPr>
              <a:spcBef>
                <a:spcPts val="300"/>
              </a:spcBef>
              <a:spcAft>
                <a:spcPts val="300"/>
              </a:spcAft>
              <a:defRPr sz="1350"/>
            </a:lvl4pPr>
            <a:lvl5pPr>
              <a:spcBef>
                <a:spcPts val="300"/>
              </a:spcBef>
              <a:spcAft>
                <a:spcPts val="300"/>
              </a:spcAft>
              <a:defRPr sz="1200"/>
            </a:lvl5pPr>
          </a:lstStyle>
          <a:p>
            <a:pPr lvl="0" eaLnBrk="1" latinLnBrk="0" hangingPunct="1"/>
            <a:r>
              <a:rPr lang="en-US" dirty="0"/>
              <a:t>Click to edit Master text styles</a:t>
            </a:r>
          </a:p>
          <a:p>
            <a:pPr lvl="1" eaLnBrk="1" latinLnBrk="0" hangingPunct="1"/>
            <a:r>
              <a:rPr lang="en-US" dirty="0"/>
              <a:t>Second level</a:t>
            </a:r>
          </a:p>
        </p:txBody>
      </p:sp>
      <p:sp>
        <p:nvSpPr>
          <p:cNvPr id="17" name="Title 1">
            <a:extLst>
              <a:ext uri="{FF2B5EF4-FFF2-40B4-BE49-F238E27FC236}">
                <a16:creationId xmlns="" xmlns:a16="http://schemas.microsoft.com/office/drawing/2014/main" id="{ADF23184-41D3-4B48-81F6-F38B30A04AA4}"/>
              </a:ext>
            </a:extLst>
          </p:cNvPr>
          <p:cNvSpPr>
            <a:spLocks noGrp="1"/>
          </p:cNvSpPr>
          <p:nvPr>
            <p:ph type="title"/>
          </p:nvPr>
        </p:nvSpPr>
        <p:spPr>
          <a:xfrm>
            <a:off x="146958" y="833798"/>
            <a:ext cx="1034143" cy="3767280"/>
          </a:xfrm>
        </p:spPr>
        <p:txBody>
          <a:bodyPr vert="vert270">
            <a:normAutofit/>
          </a:bodyPr>
          <a:lstStyle>
            <a:lvl1pPr>
              <a:defRPr sz="2400" b="1">
                <a:solidFill>
                  <a:schemeClr val="accent2"/>
                </a:solidFill>
              </a:defRPr>
            </a:lvl1pPr>
          </a:lstStyle>
          <a:p>
            <a:r>
              <a:rPr kumimoji="0" lang="en-US"/>
              <a:t>Click to edit Master title style</a:t>
            </a:r>
            <a:endParaRPr kumimoji="0" lang="en-US" dirty="0"/>
          </a:p>
        </p:txBody>
      </p:sp>
      <p:pic>
        <p:nvPicPr>
          <p:cNvPr id="9" name="Picture 8" descr="Icon&#10;&#10;Description automatically generated">
            <a:extLst>
              <a:ext uri="{FF2B5EF4-FFF2-40B4-BE49-F238E27FC236}">
                <a16:creationId xmlns="" xmlns:a16="http://schemas.microsoft.com/office/drawing/2014/main" id="{C7C240E0-BF3D-FD42-A5B5-CA7B766C84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976" y="63190"/>
            <a:ext cx="742950" cy="742950"/>
          </a:xfrm>
          <a:prstGeom prst="rect">
            <a:avLst/>
          </a:prstGeom>
        </p:spPr>
      </p:pic>
    </p:spTree>
    <p:extLst>
      <p:ext uri="{BB962C8B-B14F-4D97-AF65-F5344CB8AC3E}">
        <p14:creationId xmlns:p14="http://schemas.microsoft.com/office/powerpoint/2010/main" val="1584454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1771650"/>
            <a:ext cx="3886200" cy="2800350"/>
          </a:xfrm>
        </p:spPr>
        <p:txBody>
          <a:bodyPr/>
          <a:lstStyle>
            <a:lvl1pPr>
              <a:spcAft>
                <a:spcPts val="750"/>
              </a:spcAft>
              <a:defRPr sz="1650"/>
            </a:lvl1pPr>
            <a:lvl2pPr>
              <a:spcAft>
                <a:spcPts val="750"/>
              </a:spcAft>
              <a:defRPr sz="1500"/>
            </a:lvl2pPr>
            <a:lvl3pPr>
              <a:spcAft>
                <a:spcPts val="750"/>
              </a:spcAft>
              <a:defRPr sz="1350"/>
            </a:lvl3pPr>
            <a:lvl4pPr>
              <a:spcAft>
                <a:spcPts val="750"/>
              </a:spcAft>
              <a:defRPr sz="1275"/>
            </a:lvl4pPr>
            <a:lvl5pPr>
              <a:spcAft>
                <a:spcPts val="75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p>
            <a:fld id="{FD0719FC-123B-4EC9-8450-01894A054EE3}" type="slidenum">
              <a:rPr lang="en-US" smtClean="0"/>
              <a:pPr/>
              <a:t>‹#›</a:t>
            </a:fld>
            <a:endParaRPr lang="en-US"/>
          </a:p>
        </p:txBody>
      </p:sp>
      <p:sp>
        <p:nvSpPr>
          <p:cNvPr id="16" name="Text Placeholder 15"/>
          <p:cNvSpPr>
            <a:spLocks noGrp="1"/>
          </p:cNvSpPr>
          <p:nvPr>
            <p:ph type="body" sz="quarter" idx="1"/>
          </p:nvPr>
        </p:nvSpPr>
        <p:spPr>
          <a:xfrm>
            <a:off x="609600" y="1234440"/>
            <a:ext cx="3886200" cy="480060"/>
          </a:xfrm>
          <a:solidFill>
            <a:schemeClr val="accent2"/>
          </a:solidFill>
        </p:spPr>
        <p:txBody>
          <a:bodyPr rtlCol="0" anchor="ctr">
            <a:noAutofit/>
          </a:bodyPr>
          <a:lstStyle>
            <a:lvl1pPr marL="0" indent="0">
              <a:buFontTx/>
              <a:buNone/>
              <a:defRPr sz="18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648200" y="1242060"/>
            <a:ext cx="3886200" cy="480060"/>
          </a:xfrm>
          <a:solidFill>
            <a:schemeClr val="accent3"/>
          </a:solidFill>
        </p:spPr>
        <p:txBody>
          <a:bodyPr rtlCol="0" anchor="ctr">
            <a:noAutofit/>
          </a:bodyPr>
          <a:lstStyle>
            <a:lvl1pPr marL="0" indent="0">
              <a:buFontTx/>
              <a:buNone/>
              <a:defRPr sz="1800" b="1">
                <a:solidFill>
                  <a:srgbClr val="FFFFFF"/>
                </a:solidFill>
              </a:defRPr>
            </a:lvl1pPr>
          </a:lstStyle>
          <a:p>
            <a:pPr lvl="0" eaLnBrk="1" latinLnBrk="0" hangingPunct="1"/>
            <a:r>
              <a:rPr kumimoji="0" lang="en-US" dirty="0"/>
              <a:t>Click to edit Master text styles</a:t>
            </a:r>
          </a:p>
        </p:txBody>
      </p:sp>
      <p:sp>
        <p:nvSpPr>
          <p:cNvPr id="17" name="Title 1"/>
          <p:cNvSpPr>
            <a:spLocks noGrp="1"/>
          </p:cNvSpPr>
          <p:nvPr>
            <p:ph type="title"/>
          </p:nvPr>
        </p:nvSpPr>
        <p:spPr>
          <a:xfrm>
            <a:off x="609600" y="171450"/>
            <a:ext cx="7086600" cy="742950"/>
          </a:xfrm>
        </p:spPr>
        <p:txBody>
          <a:bodyPr>
            <a:normAutofit/>
          </a:bodyPr>
          <a:lstStyle>
            <a:lvl1pPr>
              <a:defRPr sz="2400" b="1">
                <a:solidFill>
                  <a:schemeClr val="accent2"/>
                </a:solidFill>
              </a:defRPr>
            </a:lvl1pPr>
          </a:lstStyle>
          <a:p>
            <a:r>
              <a:rPr kumimoji="0" lang="en-US" dirty="0"/>
              <a:t>Click to edit Master title style</a:t>
            </a:r>
          </a:p>
        </p:txBody>
      </p:sp>
      <p:sp>
        <p:nvSpPr>
          <p:cNvPr id="18" name="Date Placeholder 13">
            <a:extLst>
              <a:ext uri="{FF2B5EF4-FFF2-40B4-BE49-F238E27FC236}">
                <a16:creationId xmlns="" xmlns:a16="http://schemas.microsoft.com/office/drawing/2014/main" id="{EFF8FF96-AB59-F142-8C93-67F3583886C4}"/>
              </a:ext>
            </a:extLst>
          </p:cNvPr>
          <p:cNvSpPr>
            <a:spLocks noGrp="1"/>
          </p:cNvSpPr>
          <p:nvPr>
            <p:ph type="dt" sz="half" idx="17"/>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61A881A6-002A-BE4A-9967-684011AE7A38}" type="datetime1">
              <a:rPr lang="en-US" smtClean="0"/>
              <a:t>10/21/2022</a:t>
            </a:fld>
            <a:endParaRPr lang="en-US" dirty="0"/>
          </a:p>
        </p:txBody>
      </p:sp>
      <p:sp>
        <p:nvSpPr>
          <p:cNvPr id="20" name="Footer Placeholder 2">
            <a:extLst>
              <a:ext uri="{FF2B5EF4-FFF2-40B4-BE49-F238E27FC236}">
                <a16:creationId xmlns="" xmlns:a16="http://schemas.microsoft.com/office/drawing/2014/main" id="{ABA36A1A-6149-8C46-9696-E1DC1FB4CDCB}"/>
              </a:ext>
            </a:extLst>
          </p:cNvPr>
          <p:cNvSpPr>
            <a:spLocks noGrp="1"/>
          </p:cNvSpPr>
          <p:nvPr>
            <p:ph type="ftr" sz="quarter" idx="18"/>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
        <p:nvSpPr>
          <p:cNvPr id="10" name="Content Placeholder 10">
            <a:extLst>
              <a:ext uri="{FF2B5EF4-FFF2-40B4-BE49-F238E27FC236}">
                <a16:creationId xmlns="" xmlns:a16="http://schemas.microsoft.com/office/drawing/2014/main" id="{D81D45FB-A8DB-0F4A-ABAB-2098D6EDB738}"/>
              </a:ext>
            </a:extLst>
          </p:cNvPr>
          <p:cNvSpPr>
            <a:spLocks noGrp="1"/>
          </p:cNvSpPr>
          <p:nvPr>
            <p:ph sz="quarter" idx="19"/>
          </p:nvPr>
        </p:nvSpPr>
        <p:spPr>
          <a:xfrm>
            <a:off x="4648202" y="1771650"/>
            <a:ext cx="3886200" cy="2800350"/>
          </a:xfrm>
        </p:spPr>
        <p:txBody>
          <a:bodyPr/>
          <a:lstStyle>
            <a:lvl1pPr>
              <a:spcAft>
                <a:spcPts val="750"/>
              </a:spcAft>
              <a:defRPr sz="1650"/>
            </a:lvl1pPr>
            <a:lvl2pPr>
              <a:spcAft>
                <a:spcPts val="750"/>
              </a:spcAft>
              <a:defRPr sz="1500"/>
            </a:lvl2pPr>
            <a:lvl3pPr>
              <a:spcAft>
                <a:spcPts val="750"/>
              </a:spcAft>
              <a:defRPr sz="1350"/>
            </a:lvl3pPr>
            <a:lvl4pPr>
              <a:spcAft>
                <a:spcPts val="750"/>
              </a:spcAft>
              <a:defRPr sz="1275"/>
            </a:lvl4pPr>
            <a:lvl5pPr>
              <a:spcAft>
                <a:spcPts val="75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29971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7159752" cy="742950"/>
          </a:xfrm>
        </p:spPr>
        <p:txBody>
          <a:bodyPr>
            <a:normAutofit/>
          </a:bodyPr>
          <a:lstStyle>
            <a:lvl1pPr>
              <a:defRPr sz="2400" b="1">
                <a:solidFill>
                  <a:schemeClr val="accent2"/>
                </a:solidFill>
                <a:latin typeface="+mj-lt"/>
              </a:defRPr>
            </a:lvl1pPr>
          </a:lstStyle>
          <a:p>
            <a:r>
              <a:rPr kumimoji="0" lang="en-US" dirty="0"/>
              <a:t>Click to edit Master title style</a:t>
            </a:r>
          </a:p>
        </p:txBody>
      </p:sp>
      <p:sp>
        <p:nvSpPr>
          <p:cNvPr id="6" name="Slide Number Placeholder 5"/>
          <p:cNvSpPr>
            <a:spLocks noGrp="1"/>
          </p:cNvSpPr>
          <p:nvPr>
            <p:ph type="sldNum" sz="quarter" idx="12"/>
          </p:nvPr>
        </p:nvSpPr>
        <p:spPr>
          <a:xfrm>
            <a:off x="0" y="954167"/>
            <a:ext cx="533400" cy="183357"/>
          </a:xfrm>
        </p:spPr>
        <p:txBody>
          <a:bodyPr/>
          <a:lstStyle>
            <a:lvl1pPr>
              <a:defRPr>
                <a:solidFill>
                  <a:srgbClr val="FFFFFF"/>
                </a:solidFill>
              </a:defRPr>
            </a:lvl1pPr>
          </a:lstStyle>
          <a:p>
            <a:fld id="{FD0719FC-123B-4EC9-8450-01894A054EE3}" type="slidenum">
              <a:rPr lang="en-US" smtClean="0"/>
              <a:pPr/>
              <a:t>‹#›</a:t>
            </a:fld>
            <a:endParaRPr lang="en-US"/>
          </a:p>
        </p:txBody>
      </p:sp>
      <p:sp>
        <p:nvSpPr>
          <p:cNvPr id="8" name="Content Placeholder 7"/>
          <p:cNvSpPr>
            <a:spLocks noGrp="1"/>
          </p:cNvSpPr>
          <p:nvPr>
            <p:ph sz="quarter" idx="1"/>
          </p:nvPr>
        </p:nvSpPr>
        <p:spPr>
          <a:xfrm>
            <a:off x="612648" y="1200150"/>
            <a:ext cx="8074152" cy="3371850"/>
          </a:xfrm>
          <a:solidFill>
            <a:srgbClr val="5B7F95"/>
          </a:solidFill>
        </p:spPr>
        <p:txBody>
          <a:bodyPr anchor="ctr" anchorCtr="1">
            <a:normAutofit/>
          </a:bodyPr>
          <a:lstStyle>
            <a:lvl1pPr marL="0" indent="0" algn="ctr">
              <a:spcBef>
                <a:spcPts val="300"/>
              </a:spcBef>
              <a:spcAft>
                <a:spcPts val="300"/>
              </a:spcAft>
              <a:buClr>
                <a:schemeClr val="accent3"/>
              </a:buClr>
              <a:buSzPct val="100000"/>
              <a:buFont typeface="Wingdings" pitchFamily="2" charset="2"/>
              <a:buNone/>
              <a:defRPr sz="2625">
                <a:solidFill>
                  <a:schemeClr val="bg1"/>
                </a:solidFill>
                <a:latin typeface="+mj-lt"/>
              </a:defRPr>
            </a:lvl1pPr>
            <a:lvl2pPr marL="274320" indent="0">
              <a:spcBef>
                <a:spcPts val="300"/>
              </a:spcBef>
              <a:spcAft>
                <a:spcPts val="300"/>
              </a:spcAft>
              <a:buClr>
                <a:schemeClr val="accent1"/>
              </a:buClr>
              <a:buFont typeface="Wingdings" pitchFamily="2" charset="2"/>
              <a:buNone/>
              <a:defRPr sz="1650">
                <a:latin typeface="+mn-lt"/>
              </a:defRPr>
            </a:lvl2pPr>
            <a:lvl3pPr marL="514350" indent="0">
              <a:spcBef>
                <a:spcPts val="300"/>
              </a:spcBef>
              <a:spcAft>
                <a:spcPts val="300"/>
              </a:spcAft>
              <a:buClr>
                <a:srgbClr val="356686"/>
              </a:buClr>
              <a:buFont typeface="Wingdings" pitchFamily="2" charset="2"/>
              <a:buNone/>
              <a:defRPr sz="1500">
                <a:latin typeface="+mn-lt"/>
              </a:defRPr>
            </a:lvl3pPr>
            <a:lvl4pPr marL="857250" indent="0">
              <a:spcBef>
                <a:spcPts val="300"/>
              </a:spcBef>
              <a:spcAft>
                <a:spcPts val="300"/>
              </a:spcAft>
              <a:buClr>
                <a:srgbClr val="215088"/>
              </a:buClr>
              <a:buFont typeface="Arial" pitchFamily="34" charset="0"/>
              <a:buNone/>
              <a:defRPr sz="1350">
                <a:latin typeface="+mn-lt"/>
              </a:defRPr>
            </a:lvl4pPr>
            <a:lvl5pPr marL="1200150" indent="0">
              <a:spcBef>
                <a:spcPts val="300"/>
              </a:spcBef>
              <a:spcAft>
                <a:spcPts val="300"/>
              </a:spcAft>
              <a:buNone/>
              <a:defRPr lang="en-US" sz="1200" dirty="0">
                <a:latin typeface="+mn-lt"/>
              </a:defRPr>
            </a:lvl5pPr>
          </a:lstStyle>
          <a:p>
            <a:pPr lvl="0" eaLnBrk="1" latinLnBrk="0" hangingPunct="1"/>
            <a:r>
              <a:rPr lang="en-US" dirty="0"/>
              <a:t>Click to edit Master text styles</a:t>
            </a:r>
          </a:p>
        </p:txBody>
      </p:sp>
      <p:sp>
        <p:nvSpPr>
          <p:cNvPr id="18" name="Date Placeholder 13">
            <a:extLst>
              <a:ext uri="{FF2B5EF4-FFF2-40B4-BE49-F238E27FC236}">
                <a16:creationId xmlns="" xmlns:a16="http://schemas.microsoft.com/office/drawing/2014/main" id="{A1B5F573-1362-8C4E-9628-A7116C456A28}"/>
              </a:ext>
            </a:extLst>
          </p:cNvPr>
          <p:cNvSpPr>
            <a:spLocks noGrp="1"/>
          </p:cNvSpPr>
          <p:nvPr>
            <p:ph type="dt" sz="half" idx="2"/>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1E102E35-C6B6-D94C-A952-34BA2ABE5B35}" type="datetime1">
              <a:rPr lang="en-US" smtClean="0"/>
              <a:t>10/21/2022</a:t>
            </a:fld>
            <a:endParaRPr lang="en-US" dirty="0"/>
          </a:p>
        </p:txBody>
      </p:sp>
      <p:sp>
        <p:nvSpPr>
          <p:cNvPr id="19" name="Footer Placeholder 2">
            <a:extLst>
              <a:ext uri="{FF2B5EF4-FFF2-40B4-BE49-F238E27FC236}">
                <a16:creationId xmlns="" xmlns:a16="http://schemas.microsoft.com/office/drawing/2014/main" id="{EB14C6E1-3C58-004E-8F93-D9ADFA5FA710}"/>
              </a:ext>
            </a:extLst>
          </p:cNvPr>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Tree>
    <p:extLst>
      <p:ext uri="{BB962C8B-B14F-4D97-AF65-F5344CB8AC3E}">
        <p14:creationId xmlns:p14="http://schemas.microsoft.com/office/powerpoint/2010/main" val="542228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FFFFFF"/>
                </a:solidFill>
              </a:defRPr>
            </a:lvl1pPr>
          </a:lstStyle>
          <a:p>
            <a:fld id="{FD0719FC-123B-4EC9-8450-01894A054EE3}" type="slidenum">
              <a:rPr lang="en-US" smtClean="0"/>
              <a:pPr/>
              <a:t>‹#›</a:t>
            </a:fld>
            <a:endParaRPr lang="en-US"/>
          </a:p>
        </p:txBody>
      </p:sp>
      <p:sp>
        <p:nvSpPr>
          <p:cNvPr id="7" name="Date Placeholder 13">
            <a:extLst>
              <a:ext uri="{FF2B5EF4-FFF2-40B4-BE49-F238E27FC236}">
                <a16:creationId xmlns="" xmlns:a16="http://schemas.microsoft.com/office/drawing/2014/main" id="{5DE9A853-8D27-5545-AC8E-ABDD4DBA61AA}"/>
              </a:ext>
            </a:extLst>
          </p:cNvPr>
          <p:cNvSpPr>
            <a:spLocks noGrp="1"/>
          </p:cNvSpPr>
          <p:nvPr>
            <p:ph type="dt" sz="half" idx="2"/>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EE7314DB-4970-CC43-BD53-779229008A9E}" type="datetime1">
              <a:rPr lang="en-US" smtClean="0"/>
              <a:t>10/21/2022</a:t>
            </a:fld>
            <a:endParaRPr lang="en-US" dirty="0"/>
          </a:p>
        </p:txBody>
      </p:sp>
      <p:sp>
        <p:nvSpPr>
          <p:cNvPr id="9" name="Footer Placeholder 2">
            <a:extLst>
              <a:ext uri="{FF2B5EF4-FFF2-40B4-BE49-F238E27FC236}">
                <a16:creationId xmlns="" xmlns:a16="http://schemas.microsoft.com/office/drawing/2014/main" id="{55FDD44E-19EF-C540-8B24-72856EA8EC27}"/>
              </a:ext>
            </a:extLst>
          </p:cNvPr>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
        <p:nvSpPr>
          <p:cNvPr id="2" name="TextBox 1">
            <a:extLst>
              <a:ext uri="{FF2B5EF4-FFF2-40B4-BE49-F238E27FC236}">
                <a16:creationId xmlns="" xmlns:a16="http://schemas.microsoft.com/office/drawing/2014/main" id="{EE7B440D-76A1-024A-8550-98A1529B55ED}"/>
              </a:ext>
            </a:extLst>
          </p:cNvPr>
          <p:cNvSpPr txBox="1"/>
          <p:nvPr userDrawn="1"/>
        </p:nvSpPr>
        <p:spPr>
          <a:xfrm>
            <a:off x="609600" y="214280"/>
            <a:ext cx="7010400" cy="646331"/>
          </a:xfrm>
          <a:prstGeom prst="rect">
            <a:avLst/>
          </a:prstGeom>
          <a:solidFill>
            <a:srgbClr val="04487E"/>
          </a:solidFill>
        </p:spPr>
        <p:txBody>
          <a:bodyPr wrap="square" rtlCol="0" anchor="ctr" anchorCtr="0">
            <a:spAutoFit/>
          </a:bodyPr>
          <a:lstStyle/>
          <a:p>
            <a:endParaRPr lang="en-US" sz="3600" b="1" i="0" dirty="0">
              <a:solidFill>
                <a:schemeClr val="bg1">
                  <a:lumMod val="95000"/>
                </a:schemeClr>
              </a:solidFill>
              <a:latin typeface="Franklin Gothic Demi" panose="020B0603020102020204" pitchFamily="34" charset="0"/>
            </a:endParaRPr>
          </a:p>
        </p:txBody>
      </p:sp>
      <p:sp>
        <p:nvSpPr>
          <p:cNvPr id="10" name="Content Placeholder 7">
            <a:extLst>
              <a:ext uri="{FF2B5EF4-FFF2-40B4-BE49-F238E27FC236}">
                <a16:creationId xmlns="" xmlns:a16="http://schemas.microsoft.com/office/drawing/2014/main" id="{8E7C5DB9-5C5B-F744-B649-1E89EF9E834B}"/>
              </a:ext>
            </a:extLst>
          </p:cNvPr>
          <p:cNvSpPr>
            <a:spLocks noGrp="1"/>
          </p:cNvSpPr>
          <p:nvPr>
            <p:ph sz="quarter" idx="1"/>
          </p:nvPr>
        </p:nvSpPr>
        <p:spPr>
          <a:xfrm>
            <a:off x="612648" y="1200150"/>
            <a:ext cx="7997952" cy="3371850"/>
          </a:xfrm>
        </p:spPr>
        <p:txBody>
          <a:bodyPr/>
          <a:lstStyle>
            <a:lvl1pPr>
              <a:spcBef>
                <a:spcPts val="0"/>
              </a:spcBef>
              <a:spcAft>
                <a:spcPts val="750"/>
              </a:spcAft>
              <a:buClr>
                <a:schemeClr val="accent3"/>
              </a:buClr>
              <a:buSzPct val="100000"/>
              <a:buFont typeface="Wingdings" pitchFamily="2" charset="2"/>
              <a:buChar char="§"/>
              <a:defRPr sz="1650">
                <a:latin typeface="+mj-lt"/>
              </a:defRPr>
            </a:lvl1pPr>
            <a:lvl2pPr>
              <a:spcBef>
                <a:spcPts val="0"/>
              </a:spcBef>
              <a:spcAft>
                <a:spcPts val="750"/>
              </a:spcAft>
              <a:buClr>
                <a:schemeClr val="accent1"/>
              </a:buClr>
              <a:buFont typeface="Wingdings" pitchFamily="2" charset="2"/>
              <a:buChar char="v"/>
              <a:defRPr sz="1500">
                <a:latin typeface="+mn-lt"/>
              </a:defRPr>
            </a:lvl2pPr>
            <a:lvl3pPr>
              <a:spcBef>
                <a:spcPts val="0"/>
              </a:spcBef>
              <a:spcAft>
                <a:spcPts val="750"/>
              </a:spcAft>
              <a:buClr>
                <a:srgbClr val="356686"/>
              </a:buClr>
              <a:buFont typeface="Wingdings" pitchFamily="2" charset="2"/>
              <a:buChar char="Ø"/>
              <a:defRPr sz="1350">
                <a:latin typeface="+mn-lt"/>
              </a:defRPr>
            </a:lvl3pPr>
            <a:lvl4pPr>
              <a:spcBef>
                <a:spcPts val="0"/>
              </a:spcBef>
              <a:spcAft>
                <a:spcPts val="750"/>
              </a:spcAft>
              <a:buClr>
                <a:srgbClr val="215088"/>
              </a:buClr>
              <a:buFont typeface="Arial" pitchFamily="34" charset="0"/>
              <a:buChar char="•"/>
              <a:defRPr sz="1275">
                <a:latin typeface="+mn-lt"/>
              </a:defRPr>
            </a:lvl4pPr>
            <a:lvl5pPr>
              <a:spcBef>
                <a:spcPts val="0"/>
              </a:spcBef>
              <a:spcAft>
                <a:spcPts val="750"/>
              </a:spcAft>
              <a:defRPr lang="en-US" sz="1200" dirty="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a:extLst>
              <a:ext uri="{FF2B5EF4-FFF2-40B4-BE49-F238E27FC236}">
                <a16:creationId xmlns="" xmlns:a16="http://schemas.microsoft.com/office/drawing/2014/main" id="{0F6A365E-91B9-CE48-AFF9-CE0C518F26FF}"/>
              </a:ext>
            </a:extLst>
          </p:cNvPr>
          <p:cNvSpPr>
            <a:spLocks noGrp="1"/>
          </p:cNvSpPr>
          <p:nvPr>
            <p:ph sz="quarter" idx="13"/>
          </p:nvPr>
        </p:nvSpPr>
        <p:spPr>
          <a:xfrm>
            <a:off x="685800" y="228600"/>
            <a:ext cx="6934200" cy="628650"/>
          </a:xfrm>
        </p:spPr>
        <p:txBody>
          <a:bodyPr anchor="ctr" anchorCtr="0">
            <a:normAutofit/>
          </a:bodyPr>
          <a:lstStyle>
            <a:lvl1pPr marL="0" indent="0" algn="l">
              <a:buNone/>
              <a:defRPr sz="27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523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resentation">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 xmlns:a16="http://schemas.microsoft.com/office/drawing/2014/main" id="{8B27F5F3-D220-7B40-95CC-36C5854EFA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248400" y="2000251"/>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6" y="2000250"/>
            <a:ext cx="5851626"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851615"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sp>
        <p:nvSpPr>
          <p:cNvPr id="5" name="Content Placeholder 4">
            <a:extLst>
              <a:ext uri="{FF2B5EF4-FFF2-40B4-BE49-F238E27FC236}">
                <a16:creationId xmlns="" xmlns:a16="http://schemas.microsoft.com/office/drawing/2014/main" id="{A2953E44-EA07-7045-8373-95EB26B49675}"/>
              </a:ext>
            </a:extLst>
          </p:cNvPr>
          <p:cNvSpPr>
            <a:spLocks noGrp="1"/>
          </p:cNvSpPr>
          <p:nvPr>
            <p:ph sz="quarter" idx="12"/>
          </p:nvPr>
        </p:nvSpPr>
        <p:spPr>
          <a:xfrm>
            <a:off x="6400803" y="2000250"/>
            <a:ext cx="2438396" cy="2466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blue and white logo&#10;&#10;Description automatically generated with low confidence">
            <a:extLst>
              <a:ext uri="{FF2B5EF4-FFF2-40B4-BE49-F238E27FC236}">
                <a16:creationId xmlns="" xmlns:a16="http://schemas.microsoft.com/office/drawing/2014/main" id="{F4C8D023-6BE0-0A4C-9830-85529AD8EC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325928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876446C-CF0C-BB46-BE0B-DB6E32BC6A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B9EE17C8-2B6A-9D48-9B72-03CFCC3D16D8}" type="datetime1">
              <a:rPr lang="en-US" smtClean="0"/>
              <a:t>10/21/2022</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Preventing Sexual Harassment</a:t>
            </a:r>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bg1"/>
                </a:solidFill>
              </a:defRPr>
            </a:lvl1pPr>
          </a:lstStyle>
          <a:p>
            <a:fld id="{FD0719FC-123B-4EC9-8450-01894A054EE3}" type="slidenum">
              <a:rPr lang="en-US" smtClean="0"/>
              <a:pPr/>
              <a:t>‹#›</a:t>
            </a:fld>
            <a:endParaRPr lang="en-US" dirty="0"/>
          </a:p>
        </p:txBody>
      </p:sp>
      <p:cxnSp>
        <p:nvCxnSpPr>
          <p:cNvPr id="18" name="Straight Connector 17">
            <a:extLst>
              <a:ext uri="{FF2B5EF4-FFF2-40B4-BE49-F238E27FC236}">
                <a16:creationId xmlns="" xmlns:a16="http://schemas.microsoft.com/office/drawing/2014/main" id="{3E0CE055-E811-C942-B159-071D5DF45D0C}"/>
              </a:ext>
            </a:extLst>
          </p:cNvPr>
          <p:cNvCxnSpPr>
            <a:cxnSpLocks/>
          </p:cNvCxnSpPr>
          <p:nvPr userDrawn="1"/>
        </p:nvCxnSpPr>
        <p:spPr>
          <a:xfrm>
            <a:off x="4576572" y="4701552"/>
            <a:ext cx="0" cy="273844"/>
          </a:xfrm>
          <a:prstGeom prst="line">
            <a:avLst/>
          </a:prstGeom>
          <a:ln w="22225">
            <a:solidFill>
              <a:srgbClr val="C3B52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0D98C30A-6CC8-1648-A374-28A611068E7E}"/>
              </a:ext>
            </a:extLst>
          </p:cNvPr>
          <p:cNvSpPr/>
          <p:nvPr userDrawn="1"/>
        </p:nvSpPr>
        <p:spPr>
          <a:xfrm>
            <a:off x="-76200" y="942976"/>
            <a:ext cx="9372600" cy="34289"/>
          </a:xfrm>
          <a:prstGeom prst="rect">
            <a:avLst/>
          </a:prstGeom>
          <a:solidFill>
            <a:srgbClr val="C3B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10">
            <a:extLst>
              <a:ext uri="{FF2B5EF4-FFF2-40B4-BE49-F238E27FC236}">
                <a16:creationId xmlns="" xmlns:a16="http://schemas.microsoft.com/office/drawing/2014/main" id="{46CB933F-D4C1-1B4B-AA68-82C60ECE894A}"/>
              </a:ext>
            </a:extLst>
          </p:cNvPr>
          <p:cNvSpPr>
            <a:spLocks noGrp="1"/>
          </p:cNvSpPr>
          <p:nvPr>
            <p:ph sz="quarter" idx="2"/>
          </p:nvPr>
        </p:nvSpPr>
        <p:spPr>
          <a:xfrm>
            <a:off x="4724401" y="1202532"/>
            <a:ext cx="3886200" cy="3429000"/>
          </a:xfrm>
        </p:spPr>
        <p:txBody>
          <a:bodyPr/>
          <a:lstStyle>
            <a:lvl1pPr>
              <a:spcBef>
                <a:spcPts val="0"/>
              </a:spcBef>
              <a:spcAft>
                <a:spcPts val="750"/>
              </a:spcAft>
              <a:defRPr sz="1650"/>
            </a:lvl1pPr>
            <a:lvl2pPr>
              <a:spcBef>
                <a:spcPts val="0"/>
              </a:spcBef>
              <a:spcAft>
                <a:spcPts val="750"/>
              </a:spcAft>
              <a:defRPr sz="1500"/>
            </a:lvl2pPr>
            <a:lvl3pPr>
              <a:spcBef>
                <a:spcPts val="0"/>
              </a:spcBef>
              <a:spcAft>
                <a:spcPts val="750"/>
              </a:spcAft>
              <a:defRPr sz="1350"/>
            </a:lvl3pPr>
            <a:lvl4pPr>
              <a:spcBef>
                <a:spcPts val="0"/>
              </a:spcBef>
              <a:spcAft>
                <a:spcPts val="750"/>
              </a:spcAft>
              <a:defRPr sz="1275"/>
            </a:lvl4pPr>
            <a:lvl5pPr>
              <a:spcBef>
                <a:spcPts val="0"/>
              </a:spcBef>
              <a:spcAft>
                <a:spcPts val="75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Title 1">
            <a:extLst>
              <a:ext uri="{FF2B5EF4-FFF2-40B4-BE49-F238E27FC236}">
                <a16:creationId xmlns="" xmlns:a16="http://schemas.microsoft.com/office/drawing/2014/main" id="{77C16DAD-1350-EF4D-A9FF-549D55794368}"/>
              </a:ext>
            </a:extLst>
          </p:cNvPr>
          <p:cNvSpPr>
            <a:spLocks noGrp="1"/>
          </p:cNvSpPr>
          <p:nvPr>
            <p:ph type="title"/>
          </p:nvPr>
        </p:nvSpPr>
        <p:spPr>
          <a:xfrm>
            <a:off x="612648" y="171450"/>
            <a:ext cx="7083552" cy="742950"/>
          </a:xfrm>
        </p:spPr>
        <p:txBody>
          <a:bodyPr>
            <a:normAutofit/>
          </a:bodyPr>
          <a:lstStyle>
            <a:lvl1pPr>
              <a:defRPr sz="2400" b="1">
                <a:solidFill>
                  <a:schemeClr val="bg1"/>
                </a:solidFill>
                <a:latin typeface="+mj-lt"/>
              </a:defRPr>
            </a:lvl1pPr>
          </a:lstStyle>
          <a:p>
            <a:r>
              <a:rPr kumimoji="0" lang="en-US" dirty="0"/>
              <a:t>Click to edit Master title style</a:t>
            </a:r>
          </a:p>
        </p:txBody>
      </p:sp>
      <p:sp>
        <p:nvSpPr>
          <p:cNvPr id="13" name="Content Placeholder 10">
            <a:extLst>
              <a:ext uri="{FF2B5EF4-FFF2-40B4-BE49-F238E27FC236}">
                <a16:creationId xmlns="" xmlns:a16="http://schemas.microsoft.com/office/drawing/2014/main" id="{93E0B076-EA92-4942-8F25-7A61E16402DA}"/>
              </a:ext>
            </a:extLst>
          </p:cNvPr>
          <p:cNvSpPr>
            <a:spLocks noGrp="1"/>
          </p:cNvSpPr>
          <p:nvPr>
            <p:ph sz="quarter" idx="13"/>
          </p:nvPr>
        </p:nvSpPr>
        <p:spPr>
          <a:xfrm>
            <a:off x="533399" y="1194436"/>
            <a:ext cx="3886200" cy="3429000"/>
          </a:xfrm>
        </p:spPr>
        <p:txBody>
          <a:bodyPr/>
          <a:lstStyle>
            <a:lvl1pPr>
              <a:spcBef>
                <a:spcPts val="0"/>
              </a:spcBef>
              <a:spcAft>
                <a:spcPts val="750"/>
              </a:spcAft>
              <a:defRPr sz="1650"/>
            </a:lvl1pPr>
            <a:lvl2pPr>
              <a:spcBef>
                <a:spcPts val="0"/>
              </a:spcBef>
              <a:spcAft>
                <a:spcPts val="750"/>
              </a:spcAft>
              <a:defRPr sz="1500"/>
            </a:lvl2pPr>
            <a:lvl3pPr>
              <a:spcBef>
                <a:spcPts val="0"/>
              </a:spcBef>
              <a:spcAft>
                <a:spcPts val="750"/>
              </a:spcAft>
              <a:defRPr sz="1350"/>
            </a:lvl3pPr>
            <a:lvl4pPr>
              <a:spcBef>
                <a:spcPts val="0"/>
              </a:spcBef>
              <a:spcAft>
                <a:spcPts val="750"/>
              </a:spcAft>
              <a:defRPr sz="1275"/>
            </a:lvl4pPr>
            <a:lvl5pPr>
              <a:spcBef>
                <a:spcPts val="0"/>
              </a:spcBef>
              <a:spcAft>
                <a:spcPts val="75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8" name="Picture 7" descr="Icon&#10;&#10;Description automatically generated with medium confidence">
            <a:extLst>
              <a:ext uri="{FF2B5EF4-FFF2-40B4-BE49-F238E27FC236}">
                <a16:creationId xmlns="" xmlns:a16="http://schemas.microsoft.com/office/drawing/2014/main" id="{C24E62A2-6E56-4E46-B1B8-91992F48E0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400" y="130968"/>
            <a:ext cx="762000" cy="762000"/>
          </a:xfrm>
          <a:prstGeom prst="rect">
            <a:avLst/>
          </a:prstGeom>
        </p:spPr>
      </p:pic>
    </p:spTree>
    <p:extLst>
      <p:ext uri="{BB962C8B-B14F-4D97-AF65-F5344CB8AC3E}">
        <p14:creationId xmlns:p14="http://schemas.microsoft.com/office/powerpoint/2010/main" val="318068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40DE3DD3-9B55-524E-8E9B-943FB6D36D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 y="0"/>
            <a:ext cx="9162287" cy="5137023"/>
          </a:xfrm>
          <a:prstGeom prst="rect">
            <a:avLst/>
          </a:prstGeom>
        </p:spPr>
      </p:pic>
      <p:sp>
        <p:nvSpPr>
          <p:cNvPr id="25" name="Rectangle 24">
            <a:extLst>
              <a:ext uri="{FF2B5EF4-FFF2-40B4-BE49-F238E27FC236}">
                <a16:creationId xmlns="" xmlns:a16="http://schemas.microsoft.com/office/drawing/2014/main" id="{4E5D5C12-1B2E-1E48-A494-350E2B49A452}"/>
              </a:ext>
            </a:extLst>
          </p:cNvPr>
          <p:cNvSpPr/>
          <p:nvPr userDrawn="1"/>
        </p:nvSpPr>
        <p:spPr>
          <a:xfrm>
            <a:off x="-18288" y="4057650"/>
            <a:ext cx="1466088"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 xmlns:a16="http://schemas.microsoft.com/office/drawing/2014/main" id="{08AD70F3-A559-A447-A7DA-17EF2694C91F}"/>
              </a:ext>
            </a:extLst>
          </p:cNvPr>
          <p:cNvSpPr/>
          <p:nvPr userDrawn="1"/>
        </p:nvSpPr>
        <p:spPr bwMode="white">
          <a:xfrm>
            <a:off x="-9145" y="3429000"/>
            <a:ext cx="9171431"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7" name="Rectangle 26">
            <a:extLst>
              <a:ext uri="{FF2B5EF4-FFF2-40B4-BE49-F238E27FC236}">
                <a16:creationId xmlns="" xmlns:a16="http://schemas.microsoft.com/office/drawing/2014/main" id="{2BC6F0A6-43A5-8748-9936-DB747FBC9866}"/>
              </a:ext>
            </a:extLst>
          </p:cNvPr>
          <p:cNvSpPr/>
          <p:nvPr userDrawn="1"/>
        </p:nvSpPr>
        <p:spPr>
          <a:xfrm>
            <a:off x="0" y="3490722"/>
            <a:ext cx="1463040" cy="534924"/>
          </a:xfrm>
          <a:prstGeom prst="rect">
            <a:avLst/>
          </a:prstGeom>
          <a:solidFill>
            <a:srgbClr val="04487E"/>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8" name="Rectangle 27">
            <a:extLst>
              <a:ext uri="{FF2B5EF4-FFF2-40B4-BE49-F238E27FC236}">
                <a16:creationId xmlns="" xmlns:a16="http://schemas.microsoft.com/office/drawing/2014/main" id="{D358016A-C36B-EE43-A5C9-4CA4E2217A6B}"/>
              </a:ext>
            </a:extLst>
          </p:cNvPr>
          <p:cNvSpPr/>
          <p:nvPr userDrawn="1"/>
        </p:nvSpPr>
        <p:spPr>
          <a:xfrm>
            <a:off x="1545336" y="3490722"/>
            <a:ext cx="7598664" cy="534924"/>
          </a:xfrm>
          <a:prstGeom prst="rect">
            <a:avLst/>
          </a:prstGeom>
          <a:solidFill>
            <a:srgbClr val="04487E"/>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9" name="Title 1">
            <a:extLst>
              <a:ext uri="{FF2B5EF4-FFF2-40B4-BE49-F238E27FC236}">
                <a16:creationId xmlns="" xmlns:a16="http://schemas.microsoft.com/office/drawing/2014/main" id="{C1B66ADF-C73A-0A41-BBF2-0681A13D7E9C}"/>
              </a:ext>
            </a:extLst>
          </p:cNvPr>
          <p:cNvSpPr>
            <a:spLocks noGrp="1"/>
          </p:cNvSpPr>
          <p:nvPr>
            <p:ph type="title" hasCustomPrompt="1"/>
          </p:nvPr>
        </p:nvSpPr>
        <p:spPr>
          <a:xfrm>
            <a:off x="1600200" y="3486150"/>
            <a:ext cx="7315200" cy="514350"/>
          </a:xfrm>
        </p:spPr>
        <p:txBody>
          <a:bodyPr anchor="ctr">
            <a:normAutofit/>
          </a:bodyPr>
          <a:lstStyle>
            <a:lvl1pPr algn="l">
              <a:buNone/>
              <a:defRPr sz="1800" b="0">
                <a:solidFill>
                  <a:srgbClr val="FFFFFF"/>
                </a:solidFill>
                <a:latin typeface="+mj-lt"/>
              </a:defRPr>
            </a:lvl1pPr>
          </a:lstStyle>
          <a:p>
            <a:r>
              <a:rPr kumimoji="0" lang="en-US" dirty="0"/>
              <a:t>Text</a:t>
            </a:r>
          </a:p>
        </p:txBody>
      </p:sp>
      <p:sp>
        <p:nvSpPr>
          <p:cNvPr id="30" name="Rectangle 29">
            <a:extLst>
              <a:ext uri="{FF2B5EF4-FFF2-40B4-BE49-F238E27FC236}">
                <a16:creationId xmlns="" xmlns:a16="http://schemas.microsoft.com/office/drawing/2014/main" id="{680E47BC-896A-1E44-8A83-9888559DEF25}"/>
              </a:ext>
            </a:extLst>
          </p:cNvPr>
          <p:cNvSpPr/>
          <p:nvPr userDrawn="1"/>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2" name="Slide Number Placeholder 12">
            <a:extLst>
              <a:ext uri="{FF2B5EF4-FFF2-40B4-BE49-F238E27FC236}">
                <a16:creationId xmlns="" xmlns:a16="http://schemas.microsoft.com/office/drawing/2014/main" id="{FE9205CC-8C74-0040-B126-8985F68C981D}"/>
              </a:ext>
            </a:extLst>
          </p:cNvPr>
          <p:cNvSpPr>
            <a:spLocks noGrp="1"/>
          </p:cNvSpPr>
          <p:nvPr>
            <p:ph type="sldNum" sz="quarter" idx="11"/>
          </p:nvPr>
        </p:nvSpPr>
        <p:spPr>
          <a:xfrm>
            <a:off x="0" y="3500437"/>
            <a:ext cx="1447800" cy="497684"/>
          </a:xfrm>
        </p:spPr>
        <p:txBody>
          <a:bodyPr rtlCol="0"/>
          <a:lstStyle>
            <a:lvl1pPr>
              <a:defRPr sz="2100"/>
            </a:lvl1pPr>
          </a:lstStyle>
          <a:p>
            <a:fld id="{FD0719FC-123B-4EC9-8450-01894A054EE3}" type="slidenum">
              <a:rPr lang="en-US" smtClean="0"/>
              <a:pPr/>
              <a:t>‹#›</a:t>
            </a:fld>
            <a:endParaRPr lang="en-US" dirty="0"/>
          </a:p>
        </p:txBody>
      </p:sp>
      <p:sp>
        <p:nvSpPr>
          <p:cNvPr id="16" name="Rectangle 15"/>
          <p:cNvSpPr/>
          <p:nvPr userDrawn="1"/>
        </p:nvSpPr>
        <p:spPr>
          <a:xfrm>
            <a:off x="-15240" y="4057650"/>
            <a:ext cx="146304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1600200" y="4114800"/>
            <a:ext cx="7315200" cy="514350"/>
          </a:xfrm>
        </p:spPr>
        <p:txBody>
          <a:bodyPr>
            <a:normAutofit/>
          </a:bodyPr>
          <a:lstStyle>
            <a:lvl1pPr marL="0" indent="0">
              <a:buFontTx/>
              <a:buNone/>
              <a:defRPr sz="1200">
                <a:latin typeface="+mn-lt"/>
              </a:defRPr>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1545336" y="-280"/>
            <a:ext cx="7686040" cy="3436620"/>
          </a:xfrm>
          <a:solidFill>
            <a:schemeClr val="accent1">
              <a:tint val="40000"/>
            </a:schemeClr>
          </a:solidFill>
          <a:ln>
            <a:noFill/>
          </a:ln>
        </p:spPr>
        <p:txBody>
          <a:bodyPr/>
          <a:lstStyle>
            <a:lvl1pPr marL="0" indent="0">
              <a:buNone/>
              <a:defRPr sz="2400"/>
            </a:lvl1pPr>
          </a:lstStyle>
          <a:p>
            <a:r>
              <a:rPr kumimoji="0" lang="en-US"/>
              <a:t>Drag picture to placeholder or click icon to add</a:t>
            </a:r>
            <a:endParaRPr kumimoji="0" lang="en-US" dirty="0"/>
          </a:p>
        </p:txBody>
      </p:sp>
      <p:sp>
        <p:nvSpPr>
          <p:cNvPr id="36" name="Date Placeholder 13">
            <a:extLst>
              <a:ext uri="{FF2B5EF4-FFF2-40B4-BE49-F238E27FC236}">
                <a16:creationId xmlns="" xmlns:a16="http://schemas.microsoft.com/office/drawing/2014/main" id="{380650C1-E6ED-204F-8DBC-C445BD18BD7D}"/>
              </a:ext>
            </a:extLst>
          </p:cNvPr>
          <p:cNvSpPr>
            <a:spLocks noGrp="1"/>
          </p:cNvSpPr>
          <p:nvPr>
            <p:ph type="dt" sz="half" idx="12"/>
          </p:nvPr>
        </p:nvSpPr>
        <p:spPr>
          <a:xfrm>
            <a:off x="5334000" y="4698207"/>
            <a:ext cx="3581400"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05D9C4C4-520B-7E4F-B113-B92C69C35FA6}" type="datetime1">
              <a:rPr lang="en-US" smtClean="0"/>
              <a:t>10/21/2022</a:t>
            </a:fld>
            <a:endParaRPr lang="en-US" dirty="0"/>
          </a:p>
        </p:txBody>
      </p:sp>
      <p:sp>
        <p:nvSpPr>
          <p:cNvPr id="37" name="Footer Placeholder 2">
            <a:extLst>
              <a:ext uri="{FF2B5EF4-FFF2-40B4-BE49-F238E27FC236}">
                <a16:creationId xmlns="" xmlns:a16="http://schemas.microsoft.com/office/drawing/2014/main" id="{E759A4D0-757D-9F41-853D-E5A203CE7A66}"/>
              </a:ext>
            </a:extLst>
          </p:cNvPr>
          <p:cNvSpPr>
            <a:spLocks noGrp="1"/>
          </p:cNvSpPr>
          <p:nvPr>
            <p:ph type="ftr" sz="quarter" idx="3"/>
          </p:nvPr>
        </p:nvSpPr>
        <p:spPr>
          <a:xfrm>
            <a:off x="1600200" y="4698061"/>
            <a:ext cx="3581400"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cxnSp>
        <p:nvCxnSpPr>
          <p:cNvPr id="18" name="Straight Connector 17">
            <a:extLst>
              <a:ext uri="{FF2B5EF4-FFF2-40B4-BE49-F238E27FC236}">
                <a16:creationId xmlns="" xmlns:a16="http://schemas.microsoft.com/office/drawing/2014/main" id="{EB6C66AF-B1E0-6E4F-B692-F2FC8CA24C30}"/>
              </a:ext>
            </a:extLst>
          </p:cNvPr>
          <p:cNvCxnSpPr>
            <a:cxnSpLocks/>
          </p:cNvCxnSpPr>
          <p:nvPr userDrawn="1"/>
        </p:nvCxnSpPr>
        <p:spPr>
          <a:xfrm>
            <a:off x="5257800" y="4698061"/>
            <a:ext cx="0" cy="273844"/>
          </a:xfrm>
          <a:prstGeom prst="line">
            <a:avLst/>
          </a:prstGeom>
          <a:ln w="22225">
            <a:solidFill>
              <a:srgbClr val="C3B525"/>
            </a:solidFill>
          </a:ln>
        </p:spPr>
        <p:style>
          <a:lnRef idx="1">
            <a:schemeClr val="accent1"/>
          </a:lnRef>
          <a:fillRef idx="0">
            <a:schemeClr val="accent1"/>
          </a:fillRef>
          <a:effectRef idx="0">
            <a:schemeClr val="accent1"/>
          </a:effectRef>
          <a:fontRef idx="minor">
            <a:schemeClr val="tx1"/>
          </a:fontRef>
        </p:style>
      </p:cxnSp>
      <p:pic>
        <p:nvPicPr>
          <p:cNvPr id="19" name="Picture 18" descr="Icon&#10;&#10;Description automatically generated">
            <a:extLst>
              <a:ext uri="{FF2B5EF4-FFF2-40B4-BE49-F238E27FC236}">
                <a16:creationId xmlns="" xmlns:a16="http://schemas.microsoft.com/office/drawing/2014/main" id="{59649C76-A75A-AD49-9566-527E754214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6992" y="4181475"/>
            <a:ext cx="838200" cy="838200"/>
          </a:xfrm>
          <a:prstGeom prst="rect">
            <a:avLst/>
          </a:prstGeom>
        </p:spPr>
      </p:pic>
    </p:spTree>
    <p:extLst>
      <p:ext uri="{BB962C8B-B14F-4D97-AF65-F5344CB8AC3E}">
        <p14:creationId xmlns:p14="http://schemas.microsoft.com/office/powerpoint/2010/main" val="1742026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8ACA669-2BCF-3241-ADA7-82DB623022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 y="0"/>
            <a:ext cx="9162287" cy="5137023"/>
          </a:xfrm>
          <a:prstGeom prst="rect">
            <a:avLst/>
          </a:prstGeom>
        </p:spPr>
      </p:pic>
      <p:sp>
        <p:nvSpPr>
          <p:cNvPr id="16" name="Rectangle 15"/>
          <p:cNvSpPr/>
          <p:nvPr userDrawn="1"/>
        </p:nvSpPr>
        <p:spPr>
          <a:xfrm>
            <a:off x="-18288" y="4057650"/>
            <a:ext cx="1466088"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a:off x="-9145" y="3429000"/>
            <a:ext cx="9171431"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0" y="3490722"/>
            <a:ext cx="1463040" cy="534924"/>
          </a:xfrm>
          <a:prstGeom prst="rect">
            <a:avLst/>
          </a:prstGeom>
          <a:solidFill>
            <a:srgbClr val="04487E"/>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1545336" y="3490722"/>
            <a:ext cx="7598664" cy="534924"/>
          </a:xfrm>
          <a:prstGeom prst="rect">
            <a:avLst/>
          </a:prstGeom>
          <a:solidFill>
            <a:srgbClr val="04487E"/>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hasCustomPrompt="1"/>
          </p:nvPr>
        </p:nvSpPr>
        <p:spPr>
          <a:xfrm>
            <a:off x="1600200" y="3486150"/>
            <a:ext cx="7315200" cy="514350"/>
          </a:xfrm>
        </p:spPr>
        <p:txBody>
          <a:bodyPr anchor="ctr">
            <a:normAutofit/>
          </a:bodyPr>
          <a:lstStyle>
            <a:lvl1pPr algn="l">
              <a:buNone/>
              <a:defRPr sz="1800" b="0">
                <a:solidFill>
                  <a:srgbClr val="FFFFFF"/>
                </a:solidFill>
                <a:latin typeface="+mj-lt"/>
              </a:defRPr>
            </a:lvl1pPr>
          </a:lstStyle>
          <a:p>
            <a:r>
              <a:rPr kumimoji="0" lang="en-US" dirty="0"/>
              <a:t>Questions?</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fld id="{FD0719FC-123B-4EC9-8450-01894A054EE3}" type="slidenum">
              <a:rPr lang="en-US" smtClean="0"/>
              <a:pPr/>
              <a:t>‹#›</a:t>
            </a:fld>
            <a:endParaRPr lang="en-US" dirty="0"/>
          </a:p>
        </p:txBody>
      </p:sp>
      <p:sp>
        <p:nvSpPr>
          <p:cNvPr id="20" name="Date Placeholder 13">
            <a:extLst>
              <a:ext uri="{FF2B5EF4-FFF2-40B4-BE49-F238E27FC236}">
                <a16:creationId xmlns="" xmlns:a16="http://schemas.microsoft.com/office/drawing/2014/main" id="{CA35BFF9-377B-294C-821D-5C080BA59C76}"/>
              </a:ext>
            </a:extLst>
          </p:cNvPr>
          <p:cNvSpPr>
            <a:spLocks noGrp="1"/>
          </p:cNvSpPr>
          <p:nvPr>
            <p:ph type="dt" sz="half" idx="12"/>
          </p:nvPr>
        </p:nvSpPr>
        <p:spPr>
          <a:xfrm>
            <a:off x="5334000" y="4698207"/>
            <a:ext cx="3581400"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0C113C2D-B116-DC46-8ECB-269DEBBCD315}" type="datetime1">
              <a:rPr lang="en-US" smtClean="0"/>
              <a:t>10/21/2022</a:t>
            </a:fld>
            <a:endParaRPr lang="en-US" dirty="0"/>
          </a:p>
        </p:txBody>
      </p:sp>
      <p:sp>
        <p:nvSpPr>
          <p:cNvPr id="21" name="Footer Placeholder 2">
            <a:extLst>
              <a:ext uri="{FF2B5EF4-FFF2-40B4-BE49-F238E27FC236}">
                <a16:creationId xmlns="" xmlns:a16="http://schemas.microsoft.com/office/drawing/2014/main" id="{2CFCED1C-AB72-BE4C-A5A3-852C54D8D7F9}"/>
              </a:ext>
            </a:extLst>
          </p:cNvPr>
          <p:cNvSpPr>
            <a:spLocks noGrp="1"/>
          </p:cNvSpPr>
          <p:nvPr>
            <p:ph type="ftr" sz="quarter" idx="3"/>
          </p:nvPr>
        </p:nvSpPr>
        <p:spPr>
          <a:xfrm>
            <a:off x="1600200" y="4698061"/>
            <a:ext cx="3581400"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cxnSp>
        <p:nvCxnSpPr>
          <p:cNvPr id="14" name="Straight Connector 13">
            <a:extLst>
              <a:ext uri="{FF2B5EF4-FFF2-40B4-BE49-F238E27FC236}">
                <a16:creationId xmlns="" xmlns:a16="http://schemas.microsoft.com/office/drawing/2014/main" id="{05274460-64F8-AF42-A3AD-5D3C38DC400F}"/>
              </a:ext>
            </a:extLst>
          </p:cNvPr>
          <p:cNvCxnSpPr>
            <a:cxnSpLocks/>
          </p:cNvCxnSpPr>
          <p:nvPr userDrawn="1"/>
        </p:nvCxnSpPr>
        <p:spPr>
          <a:xfrm>
            <a:off x="5257800" y="4698061"/>
            <a:ext cx="0" cy="273844"/>
          </a:xfrm>
          <a:prstGeom prst="line">
            <a:avLst/>
          </a:prstGeom>
          <a:ln w="22225">
            <a:solidFill>
              <a:srgbClr val="C3B525"/>
            </a:solidFill>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 xmlns:a16="http://schemas.microsoft.com/office/drawing/2014/main" id="{57CEBE21-2DB1-AA4D-A921-C084F6643F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6992" y="4181475"/>
            <a:ext cx="838200" cy="838200"/>
          </a:xfrm>
          <a:prstGeom prst="rect">
            <a:avLst/>
          </a:prstGeom>
        </p:spPr>
      </p:pic>
      <p:pic>
        <p:nvPicPr>
          <p:cNvPr id="17" name="Picture Placeholder 9">
            <a:extLst>
              <a:ext uri="{FF2B5EF4-FFF2-40B4-BE49-F238E27FC236}">
                <a16:creationId xmlns="" xmlns:a16="http://schemas.microsoft.com/office/drawing/2014/main" id="{7DC03328-4890-5841-99F0-479DCFBFA76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545335" y="-6477"/>
            <a:ext cx="7607808" cy="3435477"/>
          </a:xfrm>
          <a:prstGeom prst="rect">
            <a:avLst/>
          </a:prstGeom>
        </p:spPr>
      </p:pic>
    </p:spTree>
    <p:extLst>
      <p:ext uri="{BB962C8B-B14F-4D97-AF65-F5344CB8AC3E}">
        <p14:creationId xmlns:p14="http://schemas.microsoft.com/office/powerpoint/2010/main" val="28416492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08"/>
        <p:cNvGrpSpPr/>
        <p:nvPr/>
      </p:nvGrpSpPr>
      <p:grpSpPr>
        <a:xfrm>
          <a:off x="0" y="0"/>
          <a:ext cx="0" cy="0"/>
          <a:chOff x="0" y="0"/>
          <a:chExt cx="0" cy="0"/>
        </a:xfrm>
      </p:grpSpPr>
      <p:sp>
        <p:nvSpPr>
          <p:cNvPr id="109" name="Google Shape;109;p122"/>
          <p:cNvSpPr txBox="1">
            <a:spLocks noGrp="1"/>
          </p:cNvSpPr>
          <p:nvPr>
            <p:ph type="body" idx="1"/>
          </p:nvPr>
        </p:nvSpPr>
        <p:spPr>
          <a:xfrm>
            <a:off x="609600" y="1828800"/>
            <a:ext cx="3886200" cy="2686050"/>
          </a:xfrm>
          <a:prstGeom prst="rect">
            <a:avLst/>
          </a:prstGeom>
          <a:noFill/>
          <a:ln>
            <a:noFill/>
          </a:ln>
        </p:spPr>
        <p:txBody>
          <a:bodyPr spcFirstLastPara="1" wrap="square" lIns="91425" tIns="45700" rIns="91425" bIns="45700" anchor="t" anchorCtr="0">
            <a:normAutofit/>
          </a:bodyPr>
          <a:lstStyle>
            <a:lvl1pPr marL="342900" lvl="0" indent="-257175" algn="l">
              <a:spcBef>
                <a:spcPts val="525"/>
              </a:spcBef>
              <a:spcAft>
                <a:spcPts val="0"/>
              </a:spcAft>
              <a:buSzPts val="1800"/>
              <a:buChar char="▪"/>
              <a:defRPr/>
            </a:lvl1pPr>
            <a:lvl2pPr marL="685800" lvl="1" indent="-231458" algn="l">
              <a:spcBef>
                <a:spcPts val="413"/>
              </a:spcBef>
              <a:spcAft>
                <a:spcPts val="0"/>
              </a:spcAft>
              <a:buSzPts val="1260"/>
              <a:buChar char="❖"/>
              <a:defRPr/>
            </a:lvl2pPr>
            <a:lvl3pPr marL="1028700" lvl="2" indent="-235744" algn="l">
              <a:spcBef>
                <a:spcPts val="375"/>
              </a:spcBef>
              <a:spcAft>
                <a:spcPts val="0"/>
              </a:spcAft>
              <a:buSzPts val="1350"/>
              <a:buChar char="⮚"/>
              <a:defRPr/>
            </a:lvl3pPr>
            <a:lvl4pPr marL="1371600" lvl="3" indent="-235744" algn="l">
              <a:spcBef>
                <a:spcPts val="300"/>
              </a:spcBef>
              <a:spcAft>
                <a:spcPts val="0"/>
              </a:spcAft>
              <a:buSzPts val="1350"/>
              <a:buChar char="■"/>
              <a:defRPr/>
            </a:lvl4pPr>
            <a:lvl5pPr marL="1714500" lvl="4" indent="-227171" algn="l">
              <a:spcBef>
                <a:spcPts val="300"/>
              </a:spcBef>
              <a:spcAft>
                <a:spcPts val="0"/>
              </a:spcAft>
              <a:buSzPts val="117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endParaRPr/>
          </a:p>
        </p:txBody>
      </p:sp>
      <p:sp>
        <p:nvSpPr>
          <p:cNvPr id="110" name="Google Shape;110;p122"/>
          <p:cNvSpPr txBox="1">
            <a:spLocks noGrp="1"/>
          </p:cNvSpPr>
          <p:nvPr>
            <p:ph type="body" idx="2"/>
          </p:nvPr>
        </p:nvSpPr>
        <p:spPr>
          <a:xfrm>
            <a:off x="4800600" y="1828800"/>
            <a:ext cx="3886200" cy="2686050"/>
          </a:xfrm>
          <a:prstGeom prst="rect">
            <a:avLst/>
          </a:prstGeom>
          <a:noFill/>
          <a:ln>
            <a:noFill/>
          </a:ln>
        </p:spPr>
        <p:txBody>
          <a:bodyPr spcFirstLastPara="1" wrap="square" lIns="91425" tIns="45700" rIns="91425" bIns="45700" anchor="t" anchorCtr="0">
            <a:normAutofit/>
          </a:bodyPr>
          <a:lstStyle>
            <a:lvl1pPr marL="342900" lvl="0" indent="-257175" algn="l">
              <a:spcBef>
                <a:spcPts val="525"/>
              </a:spcBef>
              <a:spcAft>
                <a:spcPts val="0"/>
              </a:spcAft>
              <a:buSzPts val="1800"/>
              <a:buChar char="▪"/>
              <a:defRPr/>
            </a:lvl1pPr>
            <a:lvl2pPr marL="685800" lvl="1" indent="-231458" algn="l">
              <a:spcBef>
                <a:spcPts val="413"/>
              </a:spcBef>
              <a:spcAft>
                <a:spcPts val="0"/>
              </a:spcAft>
              <a:buSzPts val="1260"/>
              <a:buChar char="❖"/>
              <a:defRPr/>
            </a:lvl2pPr>
            <a:lvl3pPr marL="1028700" lvl="2" indent="-235744" algn="l">
              <a:spcBef>
                <a:spcPts val="375"/>
              </a:spcBef>
              <a:spcAft>
                <a:spcPts val="0"/>
              </a:spcAft>
              <a:buSzPts val="1350"/>
              <a:buChar char="⮚"/>
              <a:defRPr/>
            </a:lvl3pPr>
            <a:lvl4pPr marL="1371600" lvl="3" indent="-235744" algn="l">
              <a:spcBef>
                <a:spcPts val="300"/>
              </a:spcBef>
              <a:spcAft>
                <a:spcPts val="0"/>
              </a:spcAft>
              <a:buSzPts val="1350"/>
              <a:buChar char="■"/>
              <a:defRPr/>
            </a:lvl4pPr>
            <a:lvl5pPr marL="1714500" lvl="4" indent="-227171" algn="l">
              <a:spcBef>
                <a:spcPts val="300"/>
              </a:spcBef>
              <a:spcAft>
                <a:spcPts val="0"/>
              </a:spcAft>
              <a:buSzPts val="117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endParaRPr/>
          </a:p>
        </p:txBody>
      </p:sp>
      <p:sp>
        <p:nvSpPr>
          <p:cNvPr id="111" name="Google Shape;111;p122"/>
          <p:cNvSpPr txBox="1">
            <a:spLocks noGrp="1"/>
          </p:cNvSpPr>
          <p:nvPr>
            <p:ph type="dt" idx="10"/>
          </p:nvPr>
        </p:nvSpPr>
        <p:spPr>
          <a:xfrm>
            <a:off x="4724402" y="4698207"/>
            <a:ext cx="403859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DF89A29-FA2F-460D-810B-EEA97B2DFB4F}" type="datetime1">
              <a:rPr lang="en-US" smtClean="0"/>
              <a:t>10/21/2022</a:t>
            </a:fld>
            <a:endParaRPr/>
          </a:p>
        </p:txBody>
      </p:sp>
      <p:sp>
        <p:nvSpPr>
          <p:cNvPr id="112" name="Google Shape;112;p122"/>
          <p:cNvSpPr txBox="1">
            <a:spLocks noGrp="1"/>
          </p:cNvSpPr>
          <p:nvPr>
            <p:ph type="sldNum" idx="12"/>
          </p:nvPr>
        </p:nvSpPr>
        <p:spPr>
          <a:xfrm>
            <a:off x="0" y="954167"/>
            <a:ext cx="533400" cy="183357"/>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113" name="Google Shape;113;p122"/>
          <p:cNvSpPr txBox="1">
            <a:spLocks noGrp="1"/>
          </p:cNvSpPr>
          <p:nvPr>
            <p:ph type="ftr" idx="11"/>
          </p:nvPr>
        </p:nvSpPr>
        <p:spPr>
          <a:xfrm>
            <a:off x="609601" y="4698061"/>
            <a:ext cx="3819139"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22"/>
          <p:cNvSpPr txBox="1">
            <a:spLocks noGrp="1"/>
          </p:cNvSpPr>
          <p:nvPr>
            <p:ph type="body" idx="3"/>
          </p:nvPr>
        </p:nvSpPr>
        <p:spPr>
          <a:xfrm>
            <a:off x="609600" y="1314450"/>
            <a:ext cx="3886200" cy="480060"/>
          </a:xfrm>
          <a:prstGeom prst="rect">
            <a:avLst/>
          </a:prstGeom>
          <a:solidFill>
            <a:schemeClr val="accent2"/>
          </a:solidFill>
          <a:ln>
            <a:noFill/>
          </a:ln>
        </p:spPr>
        <p:txBody>
          <a:bodyPr spcFirstLastPara="1" wrap="square" lIns="91425" tIns="45700" rIns="91425" bIns="45700" anchor="ctr" anchorCtr="0">
            <a:normAutofit/>
          </a:bodyPr>
          <a:lstStyle>
            <a:lvl1pPr marL="342900" lvl="0" indent="-171450" algn="l">
              <a:spcBef>
                <a:spcPts val="525"/>
              </a:spcBef>
              <a:spcAft>
                <a:spcPts val="0"/>
              </a:spcAft>
              <a:buSzPts val="2000"/>
              <a:buFont typeface="Lucida Sans"/>
              <a:buNone/>
              <a:defRPr sz="1500" b="1">
                <a:solidFill>
                  <a:srgbClr val="FFFFFF"/>
                </a:solidFill>
              </a:defRPr>
            </a:lvl1pPr>
            <a:lvl2pPr marL="685800" lvl="1" indent="-231458" algn="l">
              <a:spcBef>
                <a:spcPts val="413"/>
              </a:spcBef>
              <a:spcAft>
                <a:spcPts val="0"/>
              </a:spcAft>
              <a:buSzPts val="1260"/>
              <a:buChar char="❖"/>
              <a:defRPr/>
            </a:lvl2pPr>
            <a:lvl3pPr marL="1028700" lvl="2" indent="-235744" algn="l">
              <a:spcBef>
                <a:spcPts val="375"/>
              </a:spcBef>
              <a:spcAft>
                <a:spcPts val="0"/>
              </a:spcAft>
              <a:buSzPts val="1350"/>
              <a:buChar char="⮚"/>
              <a:defRPr/>
            </a:lvl3pPr>
            <a:lvl4pPr marL="1371600" lvl="3" indent="-235744" algn="l">
              <a:spcBef>
                <a:spcPts val="300"/>
              </a:spcBef>
              <a:spcAft>
                <a:spcPts val="0"/>
              </a:spcAft>
              <a:buSzPts val="1350"/>
              <a:buChar char="■"/>
              <a:defRPr/>
            </a:lvl4pPr>
            <a:lvl5pPr marL="1714500" lvl="4" indent="-227171" algn="l">
              <a:spcBef>
                <a:spcPts val="300"/>
              </a:spcBef>
              <a:spcAft>
                <a:spcPts val="0"/>
              </a:spcAft>
              <a:buSzPts val="117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endParaRPr/>
          </a:p>
        </p:txBody>
      </p:sp>
      <p:sp>
        <p:nvSpPr>
          <p:cNvPr id="115" name="Google Shape;115;p122"/>
          <p:cNvSpPr txBox="1">
            <a:spLocks noGrp="1"/>
          </p:cNvSpPr>
          <p:nvPr>
            <p:ph type="body" idx="4"/>
          </p:nvPr>
        </p:nvSpPr>
        <p:spPr>
          <a:xfrm>
            <a:off x="4800600" y="1314450"/>
            <a:ext cx="3886200" cy="480060"/>
          </a:xfrm>
          <a:prstGeom prst="rect">
            <a:avLst/>
          </a:prstGeom>
          <a:solidFill>
            <a:schemeClr val="accent3"/>
          </a:solidFill>
          <a:ln>
            <a:noFill/>
          </a:ln>
        </p:spPr>
        <p:txBody>
          <a:bodyPr spcFirstLastPara="1" wrap="square" lIns="91425" tIns="45700" rIns="91425" bIns="45700" anchor="ctr" anchorCtr="0">
            <a:normAutofit/>
          </a:bodyPr>
          <a:lstStyle>
            <a:lvl1pPr marL="342900" lvl="0" indent="-171450" algn="l">
              <a:spcBef>
                <a:spcPts val="525"/>
              </a:spcBef>
              <a:spcAft>
                <a:spcPts val="0"/>
              </a:spcAft>
              <a:buSzPts val="2000"/>
              <a:buFont typeface="Lucida Sans"/>
              <a:buNone/>
              <a:defRPr sz="1500" b="1">
                <a:solidFill>
                  <a:srgbClr val="FFFFFF"/>
                </a:solidFill>
              </a:defRPr>
            </a:lvl1pPr>
            <a:lvl2pPr marL="685800" lvl="1" indent="-231458" algn="l">
              <a:spcBef>
                <a:spcPts val="413"/>
              </a:spcBef>
              <a:spcAft>
                <a:spcPts val="0"/>
              </a:spcAft>
              <a:buSzPts val="1260"/>
              <a:buChar char="❖"/>
              <a:defRPr/>
            </a:lvl2pPr>
            <a:lvl3pPr marL="1028700" lvl="2" indent="-235744" algn="l">
              <a:spcBef>
                <a:spcPts val="375"/>
              </a:spcBef>
              <a:spcAft>
                <a:spcPts val="0"/>
              </a:spcAft>
              <a:buSzPts val="1350"/>
              <a:buChar char="⮚"/>
              <a:defRPr/>
            </a:lvl3pPr>
            <a:lvl4pPr marL="1371600" lvl="3" indent="-235744" algn="l">
              <a:spcBef>
                <a:spcPts val="300"/>
              </a:spcBef>
              <a:spcAft>
                <a:spcPts val="0"/>
              </a:spcAft>
              <a:buSzPts val="1350"/>
              <a:buChar char="■"/>
              <a:defRPr/>
            </a:lvl4pPr>
            <a:lvl5pPr marL="1714500" lvl="4" indent="-227171" algn="l">
              <a:spcBef>
                <a:spcPts val="300"/>
              </a:spcBef>
              <a:spcAft>
                <a:spcPts val="0"/>
              </a:spcAft>
              <a:buSzPts val="117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endParaRPr/>
          </a:p>
        </p:txBody>
      </p:sp>
      <p:sp>
        <p:nvSpPr>
          <p:cNvPr id="116" name="Google Shape;116;p122"/>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3200"/>
              <a:buFont typeface="Lucida Sans"/>
              <a:buNone/>
              <a:defRPr sz="24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7" name="Google Shape;117;p122" descr="VML_Mark.jp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1752" y="259722"/>
            <a:ext cx="841248" cy="566408"/>
          </a:xfrm>
          <a:prstGeom prst="rect">
            <a:avLst/>
          </a:prstGeom>
          <a:noFill/>
          <a:ln>
            <a:noFill/>
          </a:ln>
        </p:spPr>
      </p:pic>
    </p:spTree>
    <p:extLst>
      <p:ext uri="{BB962C8B-B14F-4D97-AF65-F5344CB8AC3E}">
        <p14:creationId xmlns:p14="http://schemas.microsoft.com/office/powerpoint/2010/main" val="26283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607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89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866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566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081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6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Presentation">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 xmlns:a16="http://schemas.microsoft.com/office/drawing/2014/main" id="{1D74E00A-1A7F-8B44-9BEB-21C3F89FF1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pic>
        <p:nvPicPr>
          <p:cNvPr id="12" name="Picture 11" descr="A blue and white logo&#10;&#10;Description automatically generated with low confidence">
            <a:extLst>
              <a:ext uri="{FF2B5EF4-FFF2-40B4-BE49-F238E27FC236}">
                <a16:creationId xmlns="" xmlns:a16="http://schemas.microsoft.com/office/drawing/2014/main" id="{1FF48ED6-CCB6-0A49-B0C6-069D26B5DC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15" name="Picture 14" descr="A person in a black shirt&#10;&#10;Description automatically generated">
            <a:extLst>
              <a:ext uri="{FF2B5EF4-FFF2-40B4-BE49-F238E27FC236}">
                <a16:creationId xmlns="" xmlns:a16="http://schemas.microsoft.com/office/drawing/2014/main" id="{CE163F02-6DF6-BA4C-A11A-F3AC396D33B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1722"/>
          <a:stretch/>
        </p:blipFill>
        <p:spPr>
          <a:xfrm>
            <a:off x="6399886" y="1969958"/>
            <a:ext cx="2210703" cy="24576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665237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794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440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7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139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Presentation">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 xmlns:a16="http://schemas.microsoft.com/office/drawing/2014/main" id="{1D74E00A-1A7F-8B44-9BEB-21C3F89FF1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07" y="0"/>
            <a:ext cx="9280468" cy="4640234"/>
          </a:xfrm>
          <a:prstGeom prst="rect">
            <a:avLst/>
          </a:prstGeom>
        </p:spPr>
      </p:pic>
      <p:pic>
        <p:nvPicPr>
          <p:cNvPr id="12" name="Picture 11" descr="A blue and white logo&#10;&#10;Description automatically generated with low confidence">
            <a:extLst>
              <a:ext uri="{FF2B5EF4-FFF2-40B4-BE49-F238E27FC236}">
                <a16:creationId xmlns="" xmlns:a16="http://schemas.microsoft.com/office/drawing/2014/main" id="{1FF48ED6-CCB6-0A49-B0C6-069D26B5DC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3" name="Picture 2">
            <a:extLst>
              <a:ext uri="{FF2B5EF4-FFF2-40B4-BE49-F238E27FC236}">
                <a16:creationId xmlns="" xmlns:a16="http://schemas.microsoft.com/office/drawing/2014/main" id="{7B80264A-D314-1F49-BFBF-6FDF43C9B7C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86575" y="1988449"/>
            <a:ext cx="1972169" cy="2466776"/>
          </a:xfrm>
          <a:prstGeom prst="rect">
            <a:avLst/>
          </a:prstGeom>
        </p:spPr>
      </p:pic>
    </p:spTree>
    <p:extLst>
      <p:ext uri="{BB962C8B-B14F-4D97-AF65-F5344CB8AC3E}">
        <p14:creationId xmlns:p14="http://schemas.microsoft.com/office/powerpoint/2010/main" val="17457036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Presentation">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 xmlns:a16="http://schemas.microsoft.com/office/drawing/2014/main" id="{87CA3E12-EEE2-7249-B5F7-658715C4C3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pic>
        <p:nvPicPr>
          <p:cNvPr id="12" name="Picture 11" descr="A blue and white logo&#10;&#10;Description automatically generated with low confidence">
            <a:extLst>
              <a:ext uri="{FF2B5EF4-FFF2-40B4-BE49-F238E27FC236}">
                <a16:creationId xmlns="" xmlns:a16="http://schemas.microsoft.com/office/drawing/2014/main" id="{4E9B049B-1819-7346-A8D5-70A8B64CC4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13" name="Picture 12" descr="A person smiling for the camera&#10;&#10;Description automatically generated">
            <a:extLst>
              <a:ext uri="{FF2B5EF4-FFF2-40B4-BE49-F238E27FC236}">
                <a16:creationId xmlns="" xmlns:a16="http://schemas.microsoft.com/office/drawing/2014/main" id="{5132C058-1514-8047-9234-4E781314A14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20303" y="1988450"/>
            <a:ext cx="2319539" cy="2466776"/>
          </a:xfrm>
          <a:prstGeom prst="rect">
            <a:avLst/>
          </a:prstGeom>
        </p:spPr>
      </p:pic>
    </p:spTree>
    <p:extLst>
      <p:ext uri="{BB962C8B-B14F-4D97-AF65-F5344CB8AC3E}">
        <p14:creationId xmlns:p14="http://schemas.microsoft.com/office/powerpoint/2010/main" val="41793845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Presentation">
    <p:bg>
      <p:bgRef idx="1001">
        <a:schemeClr val="bg1"/>
      </p:bgRef>
    </p:bg>
    <p:spTree>
      <p:nvGrpSpPr>
        <p:cNvPr id="1" name=""/>
        <p:cNvGrpSpPr/>
        <p:nvPr/>
      </p:nvGrpSpPr>
      <p:grpSpPr>
        <a:xfrm>
          <a:off x="0" y="0"/>
          <a:ext cx="0" cy="0"/>
          <a:chOff x="0" y="0"/>
          <a:chExt cx="0" cy="0"/>
        </a:xfrm>
      </p:grpSpPr>
      <p:pic>
        <p:nvPicPr>
          <p:cNvPr id="12" name="Picture 11" descr="A picture containing logo&#10;&#10;Description automatically generated">
            <a:extLst>
              <a:ext uri="{FF2B5EF4-FFF2-40B4-BE49-F238E27FC236}">
                <a16:creationId xmlns="" xmlns:a16="http://schemas.microsoft.com/office/drawing/2014/main" id="{F25D25CF-29F4-3B4D-A076-5DB3D580B3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pic>
        <p:nvPicPr>
          <p:cNvPr id="13" name="Picture 12" descr="A blue and white logo&#10;&#10;Description automatically generated with low confidence">
            <a:extLst>
              <a:ext uri="{FF2B5EF4-FFF2-40B4-BE49-F238E27FC236}">
                <a16:creationId xmlns="" xmlns:a16="http://schemas.microsoft.com/office/drawing/2014/main" id="{DC337A3F-8443-4F42-A758-B898F07A0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15" name="Picture 14" descr="A person standing posing for the camera&#10;&#10;Description automatically generated">
            <a:extLst>
              <a:ext uri="{FF2B5EF4-FFF2-40B4-BE49-F238E27FC236}">
                <a16:creationId xmlns="" xmlns:a16="http://schemas.microsoft.com/office/drawing/2014/main" id="{74C4C8CB-CCF1-0542-B14D-4580DB677D2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519" r="-30165"/>
          <a:stretch/>
        </p:blipFill>
        <p:spPr>
          <a:xfrm>
            <a:off x="6324051" y="1988449"/>
            <a:ext cx="2346433" cy="24667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310114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Presentation">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 xmlns:a16="http://schemas.microsoft.com/office/drawing/2014/main" id="{BF61D296-9074-9449-9163-EF02D5E03C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pic>
        <p:nvPicPr>
          <p:cNvPr id="12" name="Picture 11" descr="A blue and white logo&#10;&#10;Description automatically generated with low confidence">
            <a:extLst>
              <a:ext uri="{FF2B5EF4-FFF2-40B4-BE49-F238E27FC236}">
                <a16:creationId xmlns="" xmlns:a16="http://schemas.microsoft.com/office/drawing/2014/main" id="{918AFC97-2AD2-1F4F-B299-348928140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13" name="Picture 12" descr="A person in a white shirt&#10;&#10;Description automatically generated">
            <a:extLst>
              <a:ext uri="{FF2B5EF4-FFF2-40B4-BE49-F238E27FC236}">
                <a16:creationId xmlns="" xmlns:a16="http://schemas.microsoft.com/office/drawing/2014/main" id="{D3027721-0903-614D-90FA-66AFBA0DD13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7286"/>
          <a:stretch/>
        </p:blipFill>
        <p:spPr>
          <a:xfrm>
            <a:off x="6304312" y="1988450"/>
            <a:ext cx="2440732" cy="2466776"/>
          </a:xfrm>
          <a:prstGeom prst="rect">
            <a:avLst/>
          </a:prstGeom>
        </p:spPr>
      </p:pic>
    </p:spTree>
    <p:extLst>
      <p:ext uri="{BB962C8B-B14F-4D97-AF65-F5344CB8AC3E}">
        <p14:creationId xmlns:p14="http://schemas.microsoft.com/office/powerpoint/2010/main" val="17116646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Presentation">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 xmlns:a16="http://schemas.microsoft.com/office/drawing/2014/main" id="{23DCB573-1705-A74A-9451-3A07FEA8EF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268" y="-11084"/>
            <a:ext cx="9280468" cy="4640234"/>
          </a:xfrm>
          <a:prstGeom prst="rect">
            <a:avLst/>
          </a:prstGeom>
        </p:spPr>
      </p:pic>
      <p:pic>
        <p:nvPicPr>
          <p:cNvPr id="12" name="Picture 11" descr="A blue and white logo&#10;&#10;Description automatically generated with low confidence">
            <a:extLst>
              <a:ext uri="{FF2B5EF4-FFF2-40B4-BE49-F238E27FC236}">
                <a16:creationId xmlns="" xmlns:a16="http://schemas.microsoft.com/office/drawing/2014/main" id="{78E96A7D-BDBC-6F41-8037-0AFFEF7B75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5870" y="280025"/>
            <a:ext cx="4803115" cy="1484296"/>
          </a:xfrm>
          <a:prstGeom prst="rect">
            <a:avLst/>
          </a:prstGeom>
          <a:ln>
            <a:noFill/>
          </a:ln>
          <a:effectLst>
            <a:outerShdw blurRad="190500" algn="tl" rotWithShape="0">
              <a:srgbClr val="000000">
                <a:alpha val="70000"/>
              </a:srgbClr>
            </a:outerShdw>
          </a:effectLst>
        </p:spPr>
      </p:pic>
      <p:sp>
        <p:nvSpPr>
          <p:cNvPr id="10" name="Rectangle 9"/>
          <p:cNvSpPr/>
          <p:nvPr/>
        </p:nvSpPr>
        <p:spPr>
          <a:xfrm>
            <a:off x="-9144" y="4539996"/>
            <a:ext cx="915314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4" name="Rectangle 13">
            <a:extLst>
              <a:ext uri="{FF2B5EF4-FFF2-40B4-BE49-F238E27FC236}">
                <a16:creationId xmlns="" xmlns:a16="http://schemas.microsoft.com/office/drawing/2014/main" id="{9EAF619C-E4AF-5C4C-825A-1D1C76FC51C3}"/>
              </a:ext>
            </a:extLst>
          </p:cNvPr>
          <p:cNvSpPr/>
          <p:nvPr userDrawn="1"/>
        </p:nvSpPr>
        <p:spPr>
          <a:xfrm>
            <a:off x="-9144" y="5035362"/>
            <a:ext cx="9153144" cy="108138"/>
          </a:xfrm>
          <a:prstGeom prst="rect">
            <a:avLst/>
          </a:prstGeom>
          <a:solidFill>
            <a:srgbClr val="C3B52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cxnSp>
        <p:nvCxnSpPr>
          <p:cNvPr id="18" name="Straight Connector 17">
            <a:extLst>
              <a:ext uri="{FF2B5EF4-FFF2-40B4-BE49-F238E27FC236}">
                <a16:creationId xmlns="" xmlns:a16="http://schemas.microsoft.com/office/drawing/2014/main" id="{D3D325A7-0F30-7345-90C5-33E0A89BEFA9}"/>
              </a:ext>
            </a:extLst>
          </p:cNvPr>
          <p:cNvCxnSpPr>
            <a:cxnSpLocks/>
          </p:cNvCxnSpPr>
          <p:nvPr userDrawn="1"/>
        </p:nvCxnSpPr>
        <p:spPr>
          <a:xfrm>
            <a:off x="6172200" y="1988449"/>
            <a:ext cx="0" cy="2466776"/>
          </a:xfrm>
          <a:prstGeom prst="line">
            <a:avLst/>
          </a:prstGeom>
          <a:ln w="38100">
            <a:solidFill>
              <a:srgbClr val="8BAEA2"/>
            </a:solidFill>
          </a:ln>
          <a:effectLst/>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 xmlns:a16="http://schemas.microsoft.com/office/drawing/2014/main" id="{00FD76E4-0A87-0841-8A2F-F8F0E77F1157}"/>
              </a:ext>
            </a:extLst>
          </p:cNvPr>
          <p:cNvSpPr>
            <a:spLocks noGrp="1"/>
          </p:cNvSpPr>
          <p:nvPr>
            <p:ph sz="quarter" idx="10" hasCustomPrompt="1"/>
          </p:nvPr>
        </p:nvSpPr>
        <p:spPr>
          <a:xfrm>
            <a:off x="244367" y="2000250"/>
            <a:ext cx="5771311" cy="1485901"/>
          </a:xfrm>
        </p:spPr>
        <p:txBody>
          <a:bodyPr>
            <a:normAutofit/>
          </a:bodyPr>
          <a:lstStyle>
            <a:lvl1pPr marL="0" indent="0" algn="ctr">
              <a:buNone/>
              <a:defRPr sz="3375" b="1" i="0">
                <a:solidFill>
                  <a:srgbClr val="04487E"/>
                </a:solidFill>
                <a:effectLst>
                  <a:outerShdw blurRad="38100" dist="38100" dir="2700000" algn="tl">
                    <a:srgbClr val="000000">
                      <a:alpha val="43137"/>
                    </a:srgbClr>
                  </a:outerShdw>
                </a:effectLst>
                <a:latin typeface="Franklin Gothic Demi" panose="020B0603020102020204" pitchFamily="34" charset="0"/>
              </a:defRPr>
            </a:lvl1pPr>
          </a:lstStyle>
          <a:p>
            <a:pPr lvl="0"/>
            <a:r>
              <a:rPr lang="en-US" dirty="0"/>
              <a:t>Title</a:t>
            </a:r>
          </a:p>
        </p:txBody>
      </p:sp>
      <p:sp>
        <p:nvSpPr>
          <p:cNvPr id="25" name="Content Placeholder 21">
            <a:extLst>
              <a:ext uri="{FF2B5EF4-FFF2-40B4-BE49-F238E27FC236}">
                <a16:creationId xmlns="" xmlns:a16="http://schemas.microsoft.com/office/drawing/2014/main" id="{C3AD99C9-F472-1B45-8104-B71A93F2EEC7}"/>
              </a:ext>
            </a:extLst>
          </p:cNvPr>
          <p:cNvSpPr>
            <a:spLocks noGrp="1"/>
          </p:cNvSpPr>
          <p:nvPr>
            <p:ph sz="quarter" idx="11" hasCustomPrompt="1"/>
          </p:nvPr>
        </p:nvSpPr>
        <p:spPr>
          <a:xfrm>
            <a:off x="244366" y="3566161"/>
            <a:ext cx="5771303" cy="900866"/>
          </a:xfrm>
        </p:spPr>
        <p:txBody>
          <a:bodyPr>
            <a:normAutofit/>
          </a:bodyPr>
          <a:lstStyle>
            <a:lvl1pPr marL="0" indent="0" algn="l">
              <a:buNone/>
              <a:defRPr sz="1500" b="1" i="0">
                <a:solidFill>
                  <a:srgbClr val="04487E"/>
                </a:solidFill>
                <a:effectLst/>
                <a:latin typeface="Franklin Gothic Book" panose="020B0503020102020204" pitchFamily="34" charset="0"/>
              </a:defRPr>
            </a:lvl1pPr>
          </a:lstStyle>
          <a:p>
            <a:pPr lvl="0"/>
            <a:r>
              <a:rPr lang="en-US" dirty="0"/>
              <a:t>Presented by:</a:t>
            </a:r>
          </a:p>
        </p:txBody>
      </p:sp>
      <p:pic>
        <p:nvPicPr>
          <p:cNvPr id="13" name="Picture 12" descr="A person standing in front of a brick wall&#10;&#10;Description automatically generated">
            <a:extLst>
              <a:ext uri="{FF2B5EF4-FFF2-40B4-BE49-F238E27FC236}">
                <a16:creationId xmlns="" xmlns:a16="http://schemas.microsoft.com/office/drawing/2014/main" id="{7BD13E6C-150D-2C41-9C33-D721FA9D008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6304064" y="1988448"/>
            <a:ext cx="2001722" cy="2466775"/>
          </a:xfrm>
          <a:prstGeom prst="rect">
            <a:avLst/>
          </a:prstGeom>
        </p:spPr>
      </p:pic>
    </p:spTree>
    <p:extLst>
      <p:ext uri="{BB962C8B-B14F-4D97-AF65-F5344CB8AC3E}">
        <p14:creationId xmlns:p14="http://schemas.microsoft.com/office/powerpoint/2010/main" val="24494815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FB15739A-369D-CD49-9266-4C9A661972CE}"/>
              </a:ext>
            </a:extLst>
          </p:cNvPr>
          <p:cNvSpPr/>
          <p:nvPr userDrawn="1"/>
        </p:nvSpPr>
        <p:spPr>
          <a:xfrm>
            <a:off x="0" y="4666977"/>
            <a:ext cx="9153144" cy="412984"/>
          </a:xfrm>
          <a:prstGeom prst="rect">
            <a:avLst/>
          </a:prstGeom>
          <a:solidFill>
            <a:srgbClr val="003C7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Rectangle 19">
            <a:extLst>
              <a:ext uri="{FF2B5EF4-FFF2-40B4-BE49-F238E27FC236}">
                <a16:creationId xmlns="" xmlns:a16="http://schemas.microsoft.com/office/drawing/2014/main" id="{81500EB0-AD27-004E-892B-74C2A825493A}"/>
              </a:ext>
            </a:extLst>
          </p:cNvPr>
          <p:cNvSpPr/>
          <p:nvPr userDrawn="1"/>
        </p:nvSpPr>
        <p:spPr>
          <a:xfrm>
            <a:off x="-9144" y="5035362"/>
            <a:ext cx="9153144" cy="108138"/>
          </a:xfrm>
          <a:prstGeom prst="rect">
            <a:avLst/>
          </a:prstGeom>
          <a:solidFill>
            <a:srgbClr val="BBA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pic>
        <p:nvPicPr>
          <p:cNvPr id="16" name="Picture 15">
            <a:extLst>
              <a:ext uri="{FF2B5EF4-FFF2-40B4-BE49-F238E27FC236}">
                <a16:creationId xmlns="" xmlns:a16="http://schemas.microsoft.com/office/drawing/2014/main" id="{82D86C3C-4670-CC49-BB55-3FCC194C52E8}"/>
              </a:ext>
            </a:extLst>
          </p:cNvPr>
          <p:cNvPicPr>
            <a:picLocks noChangeAspect="1"/>
          </p:cNvPicPr>
          <p:nvPr userDrawn="1"/>
        </p:nvPicPr>
        <p:blipFill rotWithShape="1">
          <a:blip r:embed="rId35" cstate="screen">
            <a:extLst>
              <a:ext uri="{28A0092B-C50C-407E-A947-70E740481C1C}">
                <a14:useLocalDpi xmlns:a14="http://schemas.microsoft.com/office/drawing/2010/main"/>
              </a:ext>
            </a:extLst>
          </a:blip>
          <a:srcRect/>
          <a:stretch/>
        </p:blipFill>
        <p:spPr>
          <a:xfrm>
            <a:off x="8762999" y="325755"/>
            <a:ext cx="2180373" cy="4817745"/>
          </a:xfrm>
          <a:prstGeom prst="rect">
            <a:avLst/>
          </a:prstGeom>
        </p:spPr>
      </p:pic>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4724402" y="4698207"/>
            <a:ext cx="4038599" cy="273844"/>
          </a:xfrm>
          <a:prstGeom prst="rect">
            <a:avLst/>
          </a:prstGeom>
        </p:spPr>
        <p:txBody>
          <a:bodyPr vert="horz" anchor="ctr" anchorCtr="0"/>
          <a:lstStyle>
            <a:lvl1pPr algn="l" eaLnBrk="1" latinLnBrk="0" hangingPunct="1">
              <a:defRPr kumimoji="0" sz="1050">
                <a:solidFill>
                  <a:schemeClr val="bg1"/>
                </a:solidFill>
                <a:latin typeface="Franklin Gothic Book" panose="020B0503020102020204" pitchFamily="34" charset="0"/>
              </a:defRPr>
            </a:lvl1pPr>
          </a:lstStyle>
          <a:p>
            <a:fld id="{FD414FC4-BA73-6643-83BB-6E813DE62478}" type="datetime1">
              <a:rPr lang="en-US" smtClean="0"/>
              <a:t>10/21/2022</a:t>
            </a:fld>
            <a:endParaRPr lang="en-US" dirty="0"/>
          </a:p>
        </p:txBody>
      </p:sp>
      <p:sp>
        <p:nvSpPr>
          <p:cNvPr id="3" name="Footer Placeholder 2"/>
          <p:cNvSpPr>
            <a:spLocks noGrp="1"/>
          </p:cNvSpPr>
          <p:nvPr>
            <p:ph type="ftr" sz="quarter" idx="3"/>
          </p:nvPr>
        </p:nvSpPr>
        <p:spPr>
          <a:xfrm>
            <a:off x="609601" y="4698061"/>
            <a:ext cx="3819139" cy="273844"/>
          </a:xfrm>
          <a:prstGeom prst="rect">
            <a:avLst/>
          </a:prstGeom>
        </p:spPr>
        <p:txBody>
          <a:bodyPr vert="horz" anchor="ctr"/>
          <a:lstStyle>
            <a:lvl1pPr algn="r" eaLnBrk="1" latinLnBrk="0" hangingPunct="1">
              <a:defRPr kumimoji="0" sz="1050">
                <a:solidFill>
                  <a:schemeClr val="bg1"/>
                </a:solidFill>
                <a:latin typeface="Franklin Gothic Book" panose="020B0503020102020204" pitchFamily="34" charset="0"/>
              </a:defRPr>
            </a:lvl1pPr>
          </a:lstStyle>
          <a:p>
            <a:r>
              <a:rPr lang="en-US"/>
              <a:t>Preventing Sexual Harassment</a:t>
            </a:r>
            <a:endParaRPr lang="en-US" dirty="0"/>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616399" y="961624"/>
            <a:ext cx="8527601" cy="171450"/>
          </a:xfrm>
          <a:prstGeom prst="rect">
            <a:avLst/>
          </a:prstGeom>
          <a:solidFill>
            <a:srgbClr val="003C71"/>
          </a:solidFill>
          <a:ln w="50800" cap="rnd" cmpd="dbl" algn="ctr">
            <a:no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3" name="Slide Number Placeholder 22"/>
          <p:cNvSpPr>
            <a:spLocks noGrp="1"/>
          </p:cNvSpPr>
          <p:nvPr>
            <p:ph type="sldNum" sz="quarter" idx="4"/>
          </p:nvPr>
        </p:nvSpPr>
        <p:spPr>
          <a:xfrm>
            <a:off x="0" y="954167"/>
            <a:ext cx="533400" cy="183357"/>
          </a:xfrm>
          <a:prstGeom prst="rect">
            <a:avLst/>
          </a:prstGeom>
          <a:solidFill>
            <a:srgbClr val="5B7F95"/>
          </a:solidFill>
        </p:spPr>
        <p:txBody>
          <a:bodyPr vert="horz" anchor="ctr" anchorCtr="0">
            <a:normAutofit/>
          </a:bodyPr>
          <a:lstStyle>
            <a:lvl1pPr algn="ctr" eaLnBrk="1" latinLnBrk="0" hangingPunct="1">
              <a:defRPr kumimoji="0" sz="1050" b="1">
                <a:solidFill>
                  <a:srgbClr val="FFFFFF"/>
                </a:solidFill>
              </a:defRPr>
            </a:lvl1pPr>
          </a:lstStyle>
          <a:p>
            <a:fld id="{FD0719FC-123B-4EC9-8450-01894A054EE3}" type="slidenum">
              <a:rPr lang="en-US" smtClean="0"/>
              <a:pPr/>
              <a:t>‹#›</a:t>
            </a:fld>
            <a:endParaRPr lang="en-US" dirty="0"/>
          </a:p>
        </p:txBody>
      </p:sp>
      <p:cxnSp>
        <p:nvCxnSpPr>
          <p:cNvPr id="29" name="Straight Connector 28">
            <a:extLst>
              <a:ext uri="{FF2B5EF4-FFF2-40B4-BE49-F238E27FC236}">
                <a16:creationId xmlns="" xmlns:a16="http://schemas.microsoft.com/office/drawing/2014/main" id="{469B00FC-2CBB-8D43-AE5A-77095B5245DB}"/>
              </a:ext>
            </a:extLst>
          </p:cNvPr>
          <p:cNvCxnSpPr>
            <a:cxnSpLocks/>
          </p:cNvCxnSpPr>
          <p:nvPr userDrawn="1"/>
        </p:nvCxnSpPr>
        <p:spPr>
          <a:xfrm>
            <a:off x="4576572" y="4701552"/>
            <a:ext cx="0" cy="273844"/>
          </a:xfrm>
          <a:prstGeom prst="line">
            <a:avLst/>
          </a:prstGeom>
          <a:ln w="22225">
            <a:solidFill>
              <a:srgbClr val="C3B525"/>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 xmlns:a16="http://schemas.microsoft.com/office/drawing/2014/main" id="{A7F62C23-177C-6F41-8A8D-C41A08ECF209}"/>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8020049" y="171449"/>
            <a:ext cx="742950" cy="74295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704" r:id="rId2"/>
    <p:sldLayoutId id="2147483689" r:id="rId3"/>
    <p:sldLayoutId id="2147483690" r:id="rId4"/>
    <p:sldLayoutId id="2147483697" r:id="rId5"/>
    <p:sldLayoutId id="2147483696" r:id="rId6"/>
    <p:sldLayoutId id="2147483695" r:id="rId7"/>
    <p:sldLayoutId id="2147483694" r:id="rId8"/>
    <p:sldLayoutId id="2147483692" r:id="rId9"/>
    <p:sldLayoutId id="2147483693" r:id="rId10"/>
    <p:sldLayoutId id="2147483691" r:id="rId11"/>
    <p:sldLayoutId id="2147483663" r:id="rId12"/>
    <p:sldLayoutId id="2147483676" r:id="rId13"/>
    <p:sldLayoutId id="2147483688" r:id="rId14"/>
    <p:sldLayoutId id="2147483700" r:id="rId15"/>
    <p:sldLayoutId id="2147483701" r:id="rId16"/>
    <p:sldLayoutId id="2147483709" r:id="rId17"/>
    <p:sldLayoutId id="2147483705" r:id="rId18"/>
    <p:sldLayoutId id="2147483699" r:id="rId19"/>
    <p:sldLayoutId id="2147483711" r:id="rId20"/>
    <p:sldLayoutId id="2147483707" r:id="rId21"/>
    <p:sldLayoutId id="2147483710" r:id="rId22"/>
    <p:sldLayoutId id="2147483708" r:id="rId23"/>
    <p:sldLayoutId id="2147483702" r:id="rId24"/>
    <p:sldLayoutId id="2147483665" r:id="rId25"/>
    <p:sldLayoutId id="2147483687" r:id="rId26"/>
    <p:sldLayoutId id="2147483666" r:id="rId27"/>
    <p:sldLayoutId id="2147483681" r:id="rId28"/>
    <p:sldLayoutId id="2147483682" r:id="rId29"/>
    <p:sldLayoutId id="2147483680" r:id="rId30"/>
    <p:sldLayoutId id="2147483674" r:id="rId31"/>
    <p:sldLayoutId id="2147483670" r:id="rId32"/>
    <p:sldLayoutId id="2147483740" r:id="rId33"/>
  </p:sldLayoutIdLst>
  <p:hf hdr="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400"/>
        </a:spcBef>
        <a:spcAft>
          <a:spcPts val="400"/>
        </a:spcAft>
        <a:buClr>
          <a:schemeClr val="accent3"/>
        </a:buClr>
        <a:buSzPct val="100000"/>
        <a:buFont typeface="Wingdings" pitchFamily="2" charset="2"/>
        <a:buChar char="§"/>
        <a:defRPr kumimoji="0" sz="2175" kern="1200">
          <a:solidFill>
            <a:schemeClr val="tx1"/>
          </a:solidFill>
          <a:latin typeface="+mn-lt"/>
          <a:ea typeface="+mn-ea"/>
          <a:cs typeface="+mn-cs"/>
        </a:defRPr>
      </a:lvl1pPr>
      <a:lvl2pPr marL="480060" indent="-205740" algn="l" rtl="0" eaLnBrk="1" latinLnBrk="0" hangingPunct="1">
        <a:spcBef>
          <a:spcPts val="400"/>
        </a:spcBef>
        <a:spcAft>
          <a:spcPts val="400"/>
        </a:spcAft>
        <a:buClr>
          <a:schemeClr val="accent1"/>
        </a:buClr>
        <a:buSzPct val="70000"/>
        <a:buFont typeface="Wingdings" pitchFamily="2" charset="2"/>
        <a:buChar char="v"/>
        <a:defRPr kumimoji="0" sz="1950" kern="1200">
          <a:solidFill>
            <a:schemeClr val="tx1"/>
          </a:solidFill>
          <a:latin typeface="+mn-lt"/>
          <a:ea typeface="+mn-ea"/>
          <a:cs typeface="+mn-cs"/>
        </a:defRPr>
      </a:lvl2pPr>
      <a:lvl3pPr marL="685800" indent="-171450" algn="l" rtl="0" eaLnBrk="1" latinLnBrk="0" hangingPunct="1">
        <a:spcBef>
          <a:spcPts val="400"/>
        </a:spcBef>
        <a:spcAft>
          <a:spcPts val="400"/>
        </a:spcAft>
        <a:buClr>
          <a:schemeClr val="accent2"/>
        </a:buClr>
        <a:buSzPct val="75000"/>
        <a:buFont typeface="Wingdings" pitchFamily="2" charset="2"/>
        <a:buChar char="Ø"/>
        <a:defRPr kumimoji="0" sz="1725" kern="1200">
          <a:solidFill>
            <a:schemeClr val="tx1"/>
          </a:solidFill>
          <a:latin typeface="+mn-lt"/>
          <a:ea typeface="+mn-ea"/>
          <a:cs typeface="+mn-cs"/>
        </a:defRPr>
      </a:lvl3pPr>
      <a:lvl4pPr marL="1028700" indent="-171450" algn="l" rtl="0" eaLnBrk="1" latinLnBrk="0" hangingPunct="1">
        <a:spcBef>
          <a:spcPts val="400"/>
        </a:spcBef>
        <a:spcAft>
          <a:spcPts val="400"/>
        </a:spcAft>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400"/>
        </a:spcBef>
        <a:spcAft>
          <a:spcPts val="400"/>
        </a:spcAft>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DD9308-2EF7-9E42-8310-8DBF6E6BD181}" type="datetimeFigureOut">
              <a:rPr lang="en-US" smtClean="0">
                <a:solidFill>
                  <a:prstClr val="black">
                    <a:tint val="75000"/>
                  </a:prstClr>
                </a:solidFill>
              </a:rPr>
              <a:pPr/>
              <a:t>10/21/2022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F2956A-57BA-1E41-A8BE-6568AB4F78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74460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BAA13-22B1-AB41-88F5-C8D91204ACDC}"/>
              </a:ext>
            </a:extLst>
          </p:cNvPr>
          <p:cNvSpPr>
            <a:spLocks noGrp="1"/>
          </p:cNvSpPr>
          <p:nvPr>
            <p:ph type="ctrTitle"/>
          </p:nvPr>
        </p:nvSpPr>
        <p:spPr>
          <a:xfrm>
            <a:off x="685800" y="1200150"/>
            <a:ext cx="7772400" cy="17907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Keeping </a:t>
            </a:r>
            <a:r>
              <a:rPr lang="en-US" dirty="0"/>
              <a:t>Your Top Talent: Employee Retention in Today’s Environment</a:t>
            </a:r>
            <a:br>
              <a:rPr lang="en-US" dirty="0"/>
            </a:br>
            <a:endParaRPr lang="en-US" dirty="0"/>
          </a:p>
        </p:txBody>
      </p:sp>
      <p:sp>
        <p:nvSpPr>
          <p:cNvPr id="3" name="Subtitle 2">
            <a:extLst>
              <a:ext uri="{FF2B5EF4-FFF2-40B4-BE49-F238E27FC236}">
                <a16:creationId xmlns="" xmlns:a16="http://schemas.microsoft.com/office/drawing/2014/main" id="{27C8BE99-6F90-0D4F-A0BD-116465B980FC}"/>
              </a:ext>
            </a:extLst>
          </p:cNvPr>
          <p:cNvSpPr>
            <a:spLocks noGrp="1"/>
          </p:cNvSpPr>
          <p:nvPr>
            <p:ph type="subTitle" idx="1"/>
          </p:nvPr>
        </p:nvSpPr>
        <p:spPr>
          <a:xfrm>
            <a:off x="1143000" y="2571750"/>
            <a:ext cx="6858000" cy="1241822"/>
          </a:xfrm>
        </p:spPr>
        <p:txBody>
          <a:bodyPr/>
          <a:lstStyle/>
          <a:p>
            <a:r>
              <a:rPr lang="en-US" dirty="0"/>
              <a:t>Presented by: </a:t>
            </a:r>
          </a:p>
          <a:p>
            <a:r>
              <a:rPr lang="en-US" dirty="0"/>
              <a:t>Tina Stevens, SPHR CEBS IPMA-SCP</a:t>
            </a:r>
          </a:p>
          <a:p>
            <a:r>
              <a:rPr lang="en-US" dirty="0"/>
              <a:t>Director of Human Resources Services</a:t>
            </a:r>
          </a:p>
          <a:p>
            <a:endParaRPr lang="en-US" dirty="0"/>
          </a:p>
        </p:txBody>
      </p:sp>
    </p:spTree>
    <p:extLst>
      <p:ext uri="{BB962C8B-B14F-4D97-AF65-F5344CB8AC3E}">
        <p14:creationId xmlns:p14="http://schemas.microsoft.com/office/powerpoint/2010/main" val="423949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D426555-CC73-C93C-BFB8-47B4725E18DF}"/>
              </a:ext>
            </a:extLst>
          </p:cNvPr>
          <p:cNvSpPr>
            <a:spLocks noGrp="1"/>
          </p:cNvSpPr>
          <p:nvPr>
            <p:ph sz="quarter" idx="1"/>
          </p:nvPr>
        </p:nvSpPr>
        <p:spPr/>
        <p:txBody>
          <a:bodyPr/>
          <a:lstStyle/>
          <a:p>
            <a:r>
              <a:rPr lang="en-US" dirty="0"/>
              <a:t>Growth opportunities</a:t>
            </a:r>
          </a:p>
        </p:txBody>
      </p:sp>
      <p:pic>
        <p:nvPicPr>
          <p:cNvPr id="6" name="Content Placeholder 5">
            <a:extLst>
              <a:ext uri="{FF2B5EF4-FFF2-40B4-BE49-F238E27FC236}">
                <a16:creationId xmlns="" xmlns:a16="http://schemas.microsoft.com/office/drawing/2014/main" id="{6893070B-84AD-B797-9342-EFFDD2267DFD}"/>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b="-209"/>
          <a:stretch/>
        </p:blipFill>
        <p:spPr>
          <a:xfrm>
            <a:off x="6019800" y="514351"/>
            <a:ext cx="2743200" cy="4267198"/>
          </a:xfrm>
        </p:spPr>
      </p:pic>
      <p:sp>
        <p:nvSpPr>
          <p:cNvPr id="4" name="Content Placeholder 3">
            <a:extLst>
              <a:ext uri="{FF2B5EF4-FFF2-40B4-BE49-F238E27FC236}">
                <a16:creationId xmlns="" xmlns:a16="http://schemas.microsoft.com/office/drawing/2014/main" id="{0B0958AA-6AF5-0571-7D03-C6AEBC6B2ED8}"/>
              </a:ext>
            </a:extLst>
          </p:cNvPr>
          <p:cNvSpPr>
            <a:spLocks noGrp="1"/>
          </p:cNvSpPr>
          <p:nvPr>
            <p:ph sz="quarter" idx="19"/>
          </p:nvPr>
        </p:nvSpPr>
        <p:spPr/>
        <p:txBody>
          <a:bodyPr/>
          <a:lstStyle/>
          <a:p>
            <a:r>
              <a:rPr lang="en-US" dirty="0"/>
              <a:t>Allow job changes</a:t>
            </a:r>
          </a:p>
          <a:p>
            <a:r>
              <a:rPr lang="en-US" dirty="0"/>
              <a:t>Encourage internal candidates</a:t>
            </a:r>
          </a:p>
          <a:p>
            <a:r>
              <a:rPr lang="en-US" dirty="0"/>
              <a:t>Individual development plans</a:t>
            </a:r>
          </a:p>
          <a:p>
            <a:pPr lvl="1"/>
            <a:r>
              <a:rPr lang="en-US" dirty="0"/>
              <a:t>Short-term and long-term skills and goals</a:t>
            </a:r>
          </a:p>
          <a:p>
            <a:r>
              <a:rPr lang="en-US" dirty="0"/>
              <a:t>Continuing education policy</a:t>
            </a:r>
          </a:p>
        </p:txBody>
      </p:sp>
    </p:spTree>
    <p:extLst>
      <p:ext uri="{BB962C8B-B14F-4D97-AF65-F5344CB8AC3E}">
        <p14:creationId xmlns:p14="http://schemas.microsoft.com/office/powerpoint/2010/main" val="124050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D5B6754-562F-331C-4ED7-481D05B2E250}"/>
              </a:ext>
            </a:extLst>
          </p:cNvPr>
          <p:cNvSpPr>
            <a:spLocks noGrp="1"/>
          </p:cNvSpPr>
          <p:nvPr>
            <p:ph sz="quarter" idx="1"/>
          </p:nvPr>
        </p:nvSpPr>
        <p:spPr/>
        <p:txBody>
          <a:bodyPr/>
          <a:lstStyle/>
          <a:p>
            <a:r>
              <a:rPr lang="en-US" dirty="0"/>
              <a:t>Know your employees</a:t>
            </a:r>
          </a:p>
        </p:txBody>
      </p:sp>
      <p:pic>
        <p:nvPicPr>
          <p:cNvPr id="6" name="Content Placeholder 5" descr="A picture containing person&#10;&#10;Description automatically generated">
            <a:extLst>
              <a:ext uri="{FF2B5EF4-FFF2-40B4-BE49-F238E27FC236}">
                <a16:creationId xmlns="" xmlns:a16="http://schemas.microsoft.com/office/drawing/2014/main" id="{23C4B659-22EA-FED8-BA75-311ABFF01910}"/>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a:stretch/>
        </p:blipFill>
        <p:spPr>
          <a:xfrm>
            <a:off x="3166421" y="2419351"/>
            <a:ext cx="5596579" cy="2362200"/>
          </a:xfrm>
        </p:spPr>
      </p:pic>
      <p:sp>
        <p:nvSpPr>
          <p:cNvPr id="4" name="Content Placeholder 3">
            <a:extLst>
              <a:ext uri="{FF2B5EF4-FFF2-40B4-BE49-F238E27FC236}">
                <a16:creationId xmlns="" xmlns:a16="http://schemas.microsoft.com/office/drawing/2014/main" id="{2D599237-BFB1-46D9-BBEA-705D7A70D74A}"/>
              </a:ext>
            </a:extLst>
          </p:cNvPr>
          <p:cNvSpPr>
            <a:spLocks noGrp="1"/>
          </p:cNvSpPr>
          <p:nvPr>
            <p:ph sz="quarter" idx="19"/>
          </p:nvPr>
        </p:nvSpPr>
        <p:spPr>
          <a:xfrm>
            <a:off x="3166421" y="514351"/>
            <a:ext cx="5596580" cy="1828799"/>
          </a:xfrm>
        </p:spPr>
        <p:txBody>
          <a:bodyPr/>
          <a:lstStyle/>
          <a:p>
            <a:r>
              <a:rPr lang="en-US" dirty="0"/>
              <a:t>Drill deep to understand what motivates them</a:t>
            </a:r>
          </a:p>
          <a:p>
            <a:r>
              <a:rPr lang="en-US" dirty="0"/>
              <a:t>One-on-one meetings – just talk</a:t>
            </a:r>
          </a:p>
          <a:p>
            <a:r>
              <a:rPr lang="en-US" dirty="0"/>
              <a:t>Be available</a:t>
            </a:r>
          </a:p>
          <a:p>
            <a:r>
              <a:rPr lang="en-US" dirty="0"/>
              <a:t>Open door</a:t>
            </a:r>
          </a:p>
        </p:txBody>
      </p:sp>
    </p:spTree>
    <p:extLst>
      <p:ext uri="{BB962C8B-B14F-4D97-AF65-F5344CB8AC3E}">
        <p14:creationId xmlns:p14="http://schemas.microsoft.com/office/powerpoint/2010/main" val="239191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467EA3D-460A-BB9D-5341-D20E26DCCECE}"/>
              </a:ext>
            </a:extLst>
          </p:cNvPr>
          <p:cNvSpPr>
            <a:spLocks noGrp="1"/>
          </p:cNvSpPr>
          <p:nvPr>
            <p:ph sz="quarter" idx="1"/>
          </p:nvPr>
        </p:nvSpPr>
        <p:spPr/>
        <p:txBody>
          <a:bodyPr/>
          <a:lstStyle/>
          <a:p>
            <a:r>
              <a:rPr lang="en-US" dirty="0"/>
              <a:t>Stay interviews</a:t>
            </a:r>
          </a:p>
        </p:txBody>
      </p:sp>
      <p:pic>
        <p:nvPicPr>
          <p:cNvPr id="6" name="Content Placeholder 5" descr="A picture containing text, device, gauge&#10;&#10;Description automatically generated">
            <a:extLst>
              <a:ext uri="{FF2B5EF4-FFF2-40B4-BE49-F238E27FC236}">
                <a16:creationId xmlns="" xmlns:a16="http://schemas.microsoft.com/office/drawing/2014/main" id="{6FEC85C9-FE67-D462-8F42-CD677FCBE9AE}"/>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a:stretch/>
        </p:blipFill>
        <p:spPr>
          <a:xfrm>
            <a:off x="6019800" y="514349"/>
            <a:ext cx="2743200" cy="4267199"/>
          </a:xfrm>
        </p:spPr>
      </p:pic>
      <p:sp>
        <p:nvSpPr>
          <p:cNvPr id="4" name="Content Placeholder 3">
            <a:extLst>
              <a:ext uri="{FF2B5EF4-FFF2-40B4-BE49-F238E27FC236}">
                <a16:creationId xmlns="" xmlns:a16="http://schemas.microsoft.com/office/drawing/2014/main" id="{9A4C6C5A-38D5-8CFF-7ABF-A9DCDC4AF129}"/>
              </a:ext>
            </a:extLst>
          </p:cNvPr>
          <p:cNvSpPr>
            <a:spLocks noGrp="1"/>
          </p:cNvSpPr>
          <p:nvPr>
            <p:ph sz="quarter" idx="19"/>
          </p:nvPr>
        </p:nvSpPr>
        <p:spPr/>
        <p:txBody>
          <a:bodyPr/>
          <a:lstStyle/>
          <a:p>
            <a:r>
              <a:rPr lang="en-US" dirty="0"/>
              <a:t>What is the most exciting part of your job?</a:t>
            </a:r>
          </a:p>
          <a:p>
            <a:r>
              <a:rPr lang="en-US" dirty="0"/>
              <a:t>What aspect of your job do you wish you could change?</a:t>
            </a:r>
          </a:p>
          <a:p>
            <a:r>
              <a:rPr lang="en-US" dirty="0"/>
              <a:t>What factors contribute to you doing your best work?</a:t>
            </a:r>
          </a:p>
          <a:p>
            <a:r>
              <a:rPr lang="en-US" dirty="0"/>
              <a:t>What would entice you to leave?</a:t>
            </a:r>
          </a:p>
        </p:txBody>
      </p:sp>
    </p:spTree>
    <p:extLst>
      <p:ext uri="{BB962C8B-B14F-4D97-AF65-F5344CB8AC3E}">
        <p14:creationId xmlns:p14="http://schemas.microsoft.com/office/powerpoint/2010/main" val="161537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22313AD-B499-C96C-4CBF-C9FEED47CD75}"/>
              </a:ext>
            </a:extLst>
          </p:cNvPr>
          <p:cNvSpPr>
            <a:spLocks noGrp="1"/>
          </p:cNvSpPr>
          <p:nvPr>
            <p:ph sz="quarter" idx="1"/>
          </p:nvPr>
        </p:nvSpPr>
        <p:spPr/>
        <p:txBody>
          <a:bodyPr/>
          <a:lstStyle/>
          <a:p>
            <a:r>
              <a:rPr lang="en-US" dirty="0"/>
              <a:t>Best practices for stay interviews</a:t>
            </a:r>
          </a:p>
        </p:txBody>
      </p:sp>
      <p:sp>
        <p:nvSpPr>
          <p:cNvPr id="3" name="Content Placeholder 2">
            <a:extLst>
              <a:ext uri="{FF2B5EF4-FFF2-40B4-BE49-F238E27FC236}">
                <a16:creationId xmlns="" xmlns:a16="http://schemas.microsoft.com/office/drawing/2014/main" id="{ADE9BADB-922B-7766-F07E-157CC7C91246}"/>
              </a:ext>
            </a:extLst>
          </p:cNvPr>
          <p:cNvSpPr>
            <a:spLocks noGrp="1"/>
          </p:cNvSpPr>
          <p:nvPr>
            <p:ph sz="quarter" idx="18"/>
          </p:nvPr>
        </p:nvSpPr>
        <p:spPr/>
        <p:txBody>
          <a:bodyPr/>
          <a:lstStyle/>
          <a:p>
            <a:pPr>
              <a:buFont typeface="Arial" panose="020B0604020202020204" pitchFamily="34" charset="0"/>
              <a:buChar char="•"/>
            </a:pPr>
            <a:r>
              <a:rPr lang="en-US" dirty="0"/>
              <a:t>Don’t combine stay interviews with performance reviews - ensure that the focus is solely on the employee’s work experience and needs</a:t>
            </a:r>
          </a:p>
          <a:p>
            <a:pPr>
              <a:buFont typeface="Arial" panose="020B0604020202020204" pitchFamily="34" charset="0"/>
              <a:buChar char="•"/>
            </a:pPr>
            <a:r>
              <a:rPr lang="en-US" dirty="0"/>
              <a:t>Ask questions that address both the positives and negatives of an employee’s position as well as questions about working for your entity as a whole</a:t>
            </a:r>
          </a:p>
          <a:p>
            <a:pPr>
              <a:buFont typeface="Arial" panose="020B0604020202020204" pitchFamily="34" charset="0"/>
              <a:buChar char="•"/>
            </a:pPr>
            <a:r>
              <a:rPr lang="en-US" dirty="0"/>
              <a:t>When changes are made, let the employees who contributed to the changes know and show appreciation for their input</a:t>
            </a:r>
          </a:p>
          <a:p>
            <a:pPr>
              <a:buFont typeface="Arial" panose="020B0604020202020204" pitchFamily="34" charset="0"/>
              <a:buChar char="•"/>
            </a:pPr>
            <a:r>
              <a:rPr lang="en-US" dirty="0"/>
              <a:t>Do not dismiss or trivialize an employee’s answers or opinions even if you do not agree with them</a:t>
            </a:r>
          </a:p>
        </p:txBody>
      </p:sp>
    </p:spTree>
    <p:extLst>
      <p:ext uri="{BB962C8B-B14F-4D97-AF65-F5344CB8AC3E}">
        <p14:creationId xmlns:p14="http://schemas.microsoft.com/office/powerpoint/2010/main" val="315649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F89795A-086A-EDA9-1EBB-0431E5423320}"/>
              </a:ext>
            </a:extLst>
          </p:cNvPr>
          <p:cNvSpPr>
            <a:spLocks noGrp="1"/>
          </p:cNvSpPr>
          <p:nvPr>
            <p:ph sz="quarter" idx="1"/>
          </p:nvPr>
        </p:nvSpPr>
        <p:spPr/>
        <p:txBody>
          <a:bodyPr/>
          <a:lstStyle/>
          <a:p>
            <a:r>
              <a:rPr lang="en-US" dirty="0"/>
              <a:t>Why people stay</a:t>
            </a:r>
          </a:p>
        </p:txBody>
      </p:sp>
      <p:sp>
        <p:nvSpPr>
          <p:cNvPr id="3" name="Content Placeholder 2">
            <a:extLst>
              <a:ext uri="{FF2B5EF4-FFF2-40B4-BE49-F238E27FC236}">
                <a16:creationId xmlns="" xmlns:a16="http://schemas.microsoft.com/office/drawing/2014/main" id="{1A906F62-CB35-C370-368E-778B57D8D4BE}"/>
              </a:ext>
            </a:extLst>
          </p:cNvPr>
          <p:cNvSpPr>
            <a:spLocks noGrp="1"/>
          </p:cNvSpPr>
          <p:nvPr>
            <p:ph sz="quarter" idx="18"/>
          </p:nvPr>
        </p:nvSpPr>
        <p:spPr/>
        <p:txBody>
          <a:bodyPr/>
          <a:lstStyle/>
          <a:p>
            <a:r>
              <a:rPr lang="en-US" dirty="0"/>
              <a:t>Ample chance for development</a:t>
            </a:r>
          </a:p>
          <a:p>
            <a:pPr lvl="1"/>
            <a:r>
              <a:rPr lang="en-US" dirty="0"/>
              <a:t>Change jobs internally and grow</a:t>
            </a:r>
          </a:p>
          <a:p>
            <a:r>
              <a:rPr lang="en-US" dirty="0"/>
              <a:t>When hard work is recognized</a:t>
            </a:r>
          </a:p>
          <a:p>
            <a:r>
              <a:rPr lang="en-US" dirty="0"/>
              <a:t>Respect for their employer and how they do business</a:t>
            </a:r>
          </a:p>
          <a:p>
            <a:r>
              <a:rPr lang="en-US" dirty="0"/>
              <a:t>They felt heard</a:t>
            </a:r>
          </a:p>
          <a:p>
            <a:pPr lvl="1"/>
            <a:r>
              <a:rPr lang="en-US" dirty="0"/>
              <a:t>Encouraged to participate in making employer better</a:t>
            </a:r>
          </a:p>
        </p:txBody>
      </p:sp>
    </p:spTree>
    <p:extLst>
      <p:ext uri="{BB962C8B-B14F-4D97-AF65-F5344CB8AC3E}">
        <p14:creationId xmlns:p14="http://schemas.microsoft.com/office/powerpoint/2010/main" val="210198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791D90-B913-F120-81F6-6EAC2B013446}"/>
              </a:ext>
            </a:extLst>
          </p:cNvPr>
          <p:cNvSpPr>
            <a:spLocks noGrp="1"/>
          </p:cNvSpPr>
          <p:nvPr>
            <p:ph type="title"/>
          </p:nvPr>
        </p:nvSpPr>
        <p:spPr/>
        <p:txBody>
          <a:bodyPr/>
          <a:lstStyle/>
          <a:p>
            <a:r>
              <a:rPr lang="en-US" dirty="0"/>
              <a:t>Finding Great Employees</a:t>
            </a:r>
          </a:p>
        </p:txBody>
      </p:sp>
      <p:sp>
        <p:nvSpPr>
          <p:cNvPr id="3" name="Slide Number Placeholder 2">
            <a:extLst>
              <a:ext uri="{FF2B5EF4-FFF2-40B4-BE49-F238E27FC236}">
                <a16:creationId xmlns="" xmlns:a16="http://schemas.microsoft.com/office/drawing/2014/main" id="{4244D468-977E-F6EF-6B0B-80CEB74C302C}"/>
              </a:ext>
            </a:extLst>
          </p:cNvPr>
          <p:cNvSpPr>
            <a:spLocks noGrp="1"/>
          </p:cNvSpPr>
          <p:nvPr>
            <p:ph type="sldNum" sz="quarter" idx="12"/>
          </p:nvPr>
        </p:nvSpPr>
        <p:spPr/>
        <p:txBody>
          <a:bodyPr>
            <a:normAutofit fontScale="70000" lnSpcReduction="20000"/>
          </a:bodyPr>
          <a:lstStyle/>
          <a:p>
            <a:fld id="{FD0719FC-123B-4EC9-8450-01894A054EE3}" type="slidenum">
              <a:rPr lang="en-US" smtClean="0"/>
              <a:pPr/>
              <a:t>15</a:t>
            </a:fld>
            <a:endParaRPr lang="en-US"/>
          </a:p>
        </p:txBody>
      </p:sp>
      <p:sp>
        <p:nvSpPr>
          <p:cNvPr id="4" name="Content Placeholder 3">
            <a:extLst>
              <a:ext uri="{FF2B5EF4-FFF2-40B4-BE49-F238E27FC236}">
                <a16:creationId xmlns="" xmlns:a16="http://schemas.microsoft.com/office/drawing/2014/main" id="{8BF24F9D-0B3D-53F9-9C66-BB83A2C74BC7}"/>
              </a:ext>
            </a:extLst>
          </p:cNvPr>
          <p:cNvSpPr>
            <a:spLocks noGrp="1"/>
          </p:cNvSpPr>
          <p:nvPr>
            <p:ph sz="quarter" idx="1"/>
          </p:nvPr>
        </p:nvSpPr>
        <p:spPr/>
        <p:txBody>
          <a:bodyPr/>
          <a:lstStyle/>
          <a:p>
            <a:r>
              <a:rPr lang="en-US" dirty="0"/>
              <a:t>Cast your net wide</a:t>
            </a:r>
          </a:p>
          <a:p>
            <a:r>
              <a:rPr lang="en-US" dirty="0"/>
              <a:t>Consider internal candidates</a:t>
            </a:r>
          </a:p>
          <a:p>
            <a:r>
              <a:rPr lang="en-US" dirty="0"/>
              <a:t>Take your time, then hurry up!</a:t>
            </a:r>
          </a:p>
          <a:p>
            <a:r>
              <a:rPr lang="en-US" dirty="0"/>
              <a:t>More timely application process</a:t>
            </a:r>
          </a:p>
          <a:p>
            <a:r>
              <a:rPr lang="en-US" dirty="0"/>
              <a:t>Online application</a:t>
            </a:r>
          </a:p>
          <a:p>
            <a:r>
              <a:rPr lang="en-US" dirty="0"/>
              <a:t>Better communication through the process</a:t>
            </a:r>
          </a:p>
          <a:p>
            <a:endParaRPr lang="en-US" dirty="0"/>
          </a:p>
          <a:p>
            <a:endParaRPr lang="en-US" dirty="0"/>
          </a:p>
        </p:txBody>
      </p:sp>
      <p:sp>
        <p:nvSpPr>
          <p:cNvPr id="5" name="Date Placeholder 4">
            <a:extLst>
              <a:ext uri="{FF2B5EF4-FFF2-40B4-BE49-F238E27FC236}">
                <a16:creationId xmlns="" xmlns:a16="http://schemas.microsoft.com/office/drawing/2014/main" id="{F26E3CB5-2BDF-6C86-C429-BE06C95A942D}"/>
              </a:ext>
            </a:extLst>
          </p:cNvPr>
          <p:cNvSpPr>
            <a:spLocks noGrp="1"/>
          </p:cNvSpPr>
          <p:nvPr>
            <p:ph type="dt" sz="half" idx="2"/>
          </p:nvPr>
        </p:nvSpPr>
        <p:spPr/>
        <p:txBody>
          <a:bodyPr/>
          <a:lstStyle/>
          <a:p>
            <a:fld id="{CD0116C3-3031-9F44-9035-5CACB3E21895}" type="datetime1">
              <a:rPr lang="en-US" smtClean="0"/>
              <a:t>10/21/2022</a:t>
            </a:fld>
            <a:endParaRPr lang="en-US" dirty="0"/>
          </a:p>
        </p:txBody>
      </p:sp>
      <p:sp>
        <p:nvSpPr>
          <p:cNvPr id="6" name="Footer Placeholder 5">
            <a:extLst>
              <a:ext uri="{FF2B5EF4-FFF2-40B4-BE49-F238E27FC236}">
                <a16:creationId xmlns="" xmlns:a16="http://schemas.microsoft.com/office/drawing/2014/main" id="{5439A3DB-183F-6A59-FCE9-56FEE6EA671D}"/>
              </a:ext>
            </a:extLst>
          </p:cNvPr>
          <p:cNvSpPr>
            <a:spLocks noGrp="1"/>
          </p:cNvSpPr>
          <p:nvPr>
            <p:ph type="ftr" sz="quarter" idx="3"/>
          </p:nvPr>
        </p:nvSpPr>
        <p:spPr/>
        <p:txBody>
          <a:bodyPr/>
          <a:lstStyle/>
          <a:p>
            <a:r>
              <a:rPr lang="en-US"/>
              <a:t>Preventing Sexual Harassment</a:t>
            </a:r>
            <a:endParaRPr lang="en-US" dirty="0"/>
          </a:p>
        </p:txBody>
      </p:sp>
    </p:spTree>
    <p:extLst>
      <p:ext uri="{BB962C8B-B14F-4D97-AF65-F5344CB8AC3E}">
        <p14:creationId xmlns:p14="http://schemas.microsoft.com/office/powerpoint/2010/main" val="390531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B65A35A-FAB5-F539-3EBD-F0804F5D2340}"/>
              </a:ext>
            </a:extLst>
          </p:cNvPr>
          <p:cNvSpPr>
            <a:spLocks noGrp="1"/>
          </p:cNvSpPr>
          <p:nvPr>
            <p:ph sz="quarter" idx="1"/>
          </p:nvPr>
        </p:nvSpPr>
        <p:spPr/>
        <p:txBody>
          <a:bodyPr/>
          <a:lstStyle/>
          <a:p>
            <a:r>
              <a:rPr lang="en-US" dirty="0"/>
              <a:t>Job listing           red flags</a:t>
            </a:r>
          </a:p>
        </p:txBody>
      </p:sp>
      <p:pic>
        <p:nvPicPr>
          <p:cNvPr id="6" name="Content Placeholder 5" descr="Text&#10;&#10;Description automatically generated">
            <a:extLst>
              <a:ext uri="{FF2B5EF4-FFF2-40B4-BE49-F238E27FC236}">
                <a16:creationId xmlns="" xmlns:a16="http://schemas.microsoft.com/office/drawing/2014/main" id="{DFDD689C-35B7-5BEB-F7D5-34AB3FF13193}"/>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r="-545"/>
          <a:stretch/>
        </p:blipFill>
        <p:spPr>
          <a:xfrm>
            <a:off x="3166421" y="2714625"/>
            <a:ext cx="5596580" cy="2066925"/>
          </a:xfrm>
        </p:spPr>
      </p:pic>
      <p:sp>
        <p:nvSpPr>
          <p:cNvPr id="4" name="Content Placeholder 3">
            <a:extLst>
              <a:ext uri="{FF2B5EF4-FFF2-40B4-BE49-F238E27FC236}">
                <a16:creationId xmlns="" xmlns:a16="http://schemas.microsoft.com/office/drawing/2014/main" id="{D2A5EC3D-9448-5EB1-B27D-5AAC46B524D0}"/>
              </a:ext>
            </a:extLst>
          </p:cNvPr>
          <p:cNvSpPr>
            <a:spLocks noGrp="1"/>
          </p:cNvSpPr>
          <p:nvPr>
            <p:ph sz="quarter" idx="19"/>
          </p:nvPr>
        </p:nvSpPr>
        <p:spPr/>
        <p:txBody>
          <a:bodyPr>
            <a:normAutofit lnSpcReduction="10000"/>
          </a:bodyPr>
          <a:lstStyle/>
          <a:p>
            <a:r>
              <a:rPr lang="en-US" dirty="0"/>
              <a:t>Career site not engaging</a:t>
            </a:r>
          </a:p>
          <a:p>
            <a:r>
              <a:rPr lang="en-US" dirty="0"/>
              <a:t>You lack a cohesive and appealing employer brand</a:t>
            </a:r>
          </a:p>
          <a:p>
            <a:r>
              <a:rPr lang="en-US" dirty="0"/>
              <a:t>Your job listings are difficult to access or read</a:t>
            </a:r>
          </a:p>
          <a:p>
            <a:r>
              <a:rPr lang="en-US" dirty="0"/>
              <a:t>Your jobs are too difficult to apply for</a:t>
            </a:r>
          </a:p>
          <a:p>
            <a:pPr lvl="1"/>
            <a:r>
              <a:rPr lang="en-US" b="1" dirty="0">
                <a:solidFill>
                  <a:srgbClr val="FF0000"/>
                </a:solidFill>
              </a:rPr>
              <a:t>Stop using “closing dates”</a:t>
            </a:r>
          </a:p>
          <a:p>
            <a:r>
              <a:rPr lang="en-US" dirty="0"/>
              <a:t>Your job postings use the wrong keywords</a:t>
            </a:r>
          </a:p>
        </p:txBody>
      </p:sp>
    </p:spTree>
    <p:extLst>
      <p:ext uri="{BB962C8B-B14F-4D97-AF65-F5344CB8AC3E}">
        <p14:creationId xmlns:p14="http://schemas.microsoft.com/office/powerpoint/2010/main" val="72434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9BB5D0D7-11BC-D999-0E62-1C4E134C709C}"/>
              </a:ext>
            </a:extLst>
          </p:cNvPr>
          <p:cNvSpPr>
            <a:spLocks noGrp="1"/>
          </p:cNvSpPr>
          <p:nvPr>
            <p:ph sz="quarter" idx="1"/>
          </p:nvPr>
        </p:nvSpPr>
        <p:spPr/>
        <p:txBody>
          <a:bodyPr/>
          <a:lstStyle/>
          <a:p>
            <a:r>
              <a:rPr lang="en-US" dirty="0"/>
              <a:t>Job listing               red flags</a:t>
            </a:r>
          </a:p>
        </p:txBody>
      </p:sp>
      <p:sp>
        <p:nvSpPr>
          <p:cNvPr id="8" name="Content Placeholder 7">
            <a:extLst>
              <a:ext uri="{FF2B5EF4-FFF2-40B4-BE49-F238E27FC236}">
                <a16:creationId xmlns="" xmlns:a16="http://schemas.microsoft.com/office/drawing/2014/main" id="{4C3BDC01-C535-1A01-0221-49EA070CCBBC}"/>
              </a:ext>
            </a:extLst>
          </p:cNvPr>
          <p:cNvSpPr>
            <a:spLocks noGrp="1"/>
          </p:cNvSpPr>
          <p:nvPr>
            <p:ph sz="quarter" idx="18"/>
          </p:nvPr>
        </p:nvSpPr>
        <p:spPr/>
        <p:txBody>
          <a:bodyPr/>
          <a:lstStyle/>
          <a:p>
            <a:r>
              <a:rPr lang="en-US" dirty="0"/>
              <a:t>Using gendered or buzzword language</a:t>
            </a:r>
          </a:p>
          <a:p>
            <a:r>
              <a:rPr lang="en-US" dirty="0"/>
              <a:t>Job requirements are over the top</a:t>
            </a:r>
          </a:p>
          <a:p>
            <a:r>
              <a:rPr lang="en-US" dirty="0"/>
              <a:t>Not being transparent</a:t>
            </a:r>
          </a:p>
        </p:txBody>
      </p:sp>
      <p:sp>
        <p:nvSpPr>
          <p:cNvPr id="5" name="Date Placeholder 4">
            <a:extLst>
              <a:ext uri="{FF2B5EF4-FFF2-40B4-BE49-F238E27FC236}">
                <a16:creationId xmlns="" xmlns:a16="http://schemas.microsoft.com/office/drawing/2014/main" id="{5B54FB0C-CFA2-0B86-4AEC-952B214F652E}"/>
              </a:ext>
            </a:extLst>
          </p:cNvPr>
          <p:cNvSpPr>
            <a:spLocks noGrp="1"/>
          </p:cNvSpPr>
          <p:nvPr>
            <p:ph type="dt" sz="half" idx="4294967295"/>
          </p:nvPr>
        </p:nvSpPr>
        <p:spPr>
          <a:xfrm>
            <a:off x="5105400" y="4699000"/>
            <a:ext cx="4038600" cy="273050"/>
          </a:xfrm>
        </p:spPr>
        <p:txBody>
          <a:bodyPr/>
          <a:lstStyle/>
          <a:p>
            <a:fld id="{CD0116C3-3031-9F44-9035-5CACB3E21895}" type="datetime1">
              <a:rPr lang="en-US" smtClean="0"/>
              <a:t>10/21/2022</a:t>
            </a:fld>
            <a:endParaRPr lang="en-US" dirty="0"/>
          </a:p>
        </p:txBody>
      </p:sp>
      <p:sp>
        <p:nvSpPr>
          <p:cNvPr id="6" name="Footer Placeholder 5">
            <a:extLst>
              <a:ext uri="{FF2B5EF4-FFF2-40B4-BE49-F238E27FC236}">
                <a16:creationId xmlns="" xmlns:a16="http://schemas.microsoft.com/office/drawing/2014/main" id="{74438499-2A28-C1D7-AF4D-AF98D6CD335C}"/>
              </a:ext>
            </a:extLst>
          </p:cNvPr>
          <p:cNvSpPr>
            <a:spLocks noGrp="1"/>
          </p:cNvSpPr>
          <p:nvPr>
            <p:ph type="ftr" sz="quarter" idx="4294967295"/>
          </p:nvPr>
        </p:nvSpPr>
        <p:spPr>
          <a:xfrm>
            <a:off x="0" y="4697413"/>
            <a:ext cx="3819525" cy="274637"/>
          </a:xfrm>
        </p:spPr>
        <p:txBody>
          <a:bodyPr/>
          <a:lstStyle/>
          <a:p>
            <a:r>
              <a:rPr lang="en-US"/>
              <a:t>Preventing Sexual Harassment</a:t>
            </a:r>
            <a:endParaRPr lang="en-US" dirty="0"/>
          </a:p>
        </p:txBody>
      </p:sp>
    </p:spTree>
    <p:extLst>
      <p:ext uri="{BB962C8B-B14F-4D97-AF65-F5344CB8AC3E}">
        <p14:creationId xmlns:p14="http://schemas.microsoft.com/office/powerpoint/2010/main" val="117426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7BAFBB-0CE5-3AAC-47FB-451B5A81E3CA}"/>
              </a:ext>
            </a:extLst>
          </p:cNvPr>
          <p:cNvSpPr>
            <a:spLocks noGrp="1"/>
          </p:cNvSpPr>
          <p:nvPr>
            <p:ph type="title"/>
          </p:nvPr>
        </p:nvSpPr>
        <p:spPr/>
        <p:txBody>
          <a:bodyPr/>
          <a:lstStyle/>
          <a:p>
            <a:r>
              <a:rPr lang="en-US" dirty="0"/>
              <a:t>Final thoughts</a:t>
            </a:r>
          </a:p>
        </p:txBody>
      </p:sp>
      <p:sp>
        <p:nvSpPr>
          <p:cNvPr id="3" name="Slide Number Placeholder 2">
            <a:extLst>
              <a:ext uri="{FF2B5EF4-FFF2-40B4-BE49-F238E27FC236}">
                <a16:creationId xmlns="" xmlns:a16="http://schemas.microsoft.com/office/drawing/2014/main" id="{53F5644A-B68E-A7B9-DE7C-83F3F15BB4B6}"/>
              </a:ext>
            </a:extLst>
          </p:cNvPr>
          <p:cNvSpPr>
            <a:spLocks noGrp="1"/>
          </p:cNvSpPr>
          <p:nvPr>
            <p:ph type="sldNum" sz="quarter" idx="12"/>
          </p:nvPr>
        </p:nvSpPr>
        <p:spPr/>
        <p:txBody>
          <a:bodyPr>
            <a:normAutofit fontScale="70000" lnSpcReduction="20000"/>
          </a:bodyPr>
          <a:lstStyle/>
          <a:p>
            <a:fld id="{FD0719FC-123B-4EC9-8450-01894A054EE3}" type="slidenum">
              <a:rPr lang="en-US" smtClean="0"/>
              <a:pPr/>
              <a:t>18</a:t>
            </a:fld>
            <a:endParaRPr lang="en-US"/>
          </a:p>
        </p:txBody>
      </p:sp>
      <p:sp>
        <p:nvSpPr>
          <p:cNvPr id="4" name="Content Placeholder 3">
            <a:extLst>
              <a:ext uri="{FF2B5EF4-FFF2-40B4-BE49-F238E27FC236}">
                <a16:creationId xmlns="" xmlns:a16="http://schemas.microsoft.com/office/drawing/2014/main" id="{00F40B59-BD0C-6762-4A80-27B6E0D2C949}"/>
              </a:ext>
            </a:extLst>
          </p:cNvPr>
          <p:cNvSpPr>
            <a:spLocks noGrp="1"/>
          </p:cNvSpPr>
          <p:nvPr>
            <p:ph sz="quarter" idx="1"/>
          </p:nvPr>
        </p:nvSpPr>
        <p:spPr/>
        <p:txBody>
          <a:bodyPr/>
          <a:lstStyle/>
          <a:p>
            <a:r>
              <a:rPr lang="en-US" dirty="0"/>
              <a:t>The world of work has changed</a:t>
            </a:r>
          </a:p>
          <a:p>
            <a:r>
              <a:rPr lang="en-US" dirty="0"/>
              <a:t>Employers must be progressive, flexible and adaptive</a:t>
            </a:r>
          </a:p>
          <a:p>
            <a:r>
              <a:rPr lang="en-US" dirty="0"/>
              <a:t>Keep conversations going</a:t>
            </a:r>
          </a:p>
          <a:p>
            <a:endParaRPr lang="en-US" dirty="0"/>
          </a:p>
          <a:p>
            <a:endParaRPr lang="en-US" dirty="0"/>
          </a:p>
        </p:txBody>
      </p:sp>
      <p:sp>
        <p:nvSpPr>
          <p:cNvPr id="5" name="Date Placeholder 4">
            <a:extLst>
              <a:ext uri="{FF2B5EF4-FFF2-40B4-BE49-F238E27FC236}">
                <a16:creationId xmlns="" xmlns:a16="http://schemas.microsoft.com/office/drawing/2014/main" id="{4B2F8033-5115-D85E-001A-EAAAED41419E}"/>
              </a:ext>
            </a:extLst>
          </p:cNvPr>
          <p:cNvSpPr>
            <a:spLocks noGrp="1"/>
          </p:cNvSpPr>
          <p:nvPr>
            <p:ph type="dt" sz="half" idx="2"/>
          </p:nvPr>
        </p:nvSpPr>
        <p:spPr/>
        <p:txBody>
          <a:bodyPr/>
          <a:lstStyle/>
          <a:p>
            <a:fld id="{CD0116C3-3031-9F44-9035-5CACB3E21895}" type="datetime1">
              <a:rPr lang="en-US" smtClean="0"/>
              <a:t>10/21/2022</a:t>
            </a:fld>
            <a:endParaRPr lang="en-US" dirty="0"/>
          </a:p>
        </p:txBody>
      </p:sp>
      <p:sp>
        <p:nvSpPr>
          <p:cNvPr id="6" name="Footer Placeholder 5">
            <a:extLst>
              <a:ext uri="{FF2B5EF4-FFF2-40B4-BE49-F238E27FC236}">
                <a16:creationId xmlns="" xmlns:a16="http://schemas.microsoft.com/office/drawing/2014/main" id="{FD96DA4C-E078-DD13-09ED-C4D816A7837C}"/>
              </a:ext>
            </a:extLst>
          </p:cNvPr>
          <p:cNvSpPr>
            <a:spLocks noGrp="1"/>
          </p:cNvSpPr>
          <p:nvPr>
            <p:ph type="ftr" sz="quarter" idx="3"/>
          </p:nvPr>
        </p:nvSpPr>
        <p:spPr/>
        <p:txBody>
          <a:bodyPr/>
          <a:lstStyle/>
          <a:p>
            <a:r>
              <a:rPr lang="en-US"/>
              <a:t>Preventing Sexual Harassment</a:t>
            </a:r>
            <a:endParaRPr lang="en-US" dirty="0"/>
          </a:p>
        </p:txBody>
      </p:sp>
    </p:spTree>
    <p:extLst>
      <p:ext uri="{BB962C8B-B14F-4D97-AF65-F5344CB8AC3E}">
        <p14:creationId xmlns:p14="http://schemas.microsoft.com/office/powerpoint/2010/main" val="155908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Thank You!</a:t>
            </a:r>
          </a:p>
        </p:txBody>
      </p:sp>
      <p:sp>
        <p:nvSpPr>
          <p:cNvPr id="4" name="Footer Placeholder 3">
            <a:extLst>
              <a:ext uri="{FF2B5EF4-FFF2-40B4-BE49-F238E27FC236}">
                <a16:creationId xmlns="" xmlns:a16="http://schemas.microsoft.com/office/drawing/2014/main" id="{24BA98D1-6717-5148-93BB-DDDB5E3F8F83}"/>
              </a:ext>
            </a:extLst>
          </p:cNvPr>
          <p:cNvSpPr>
            <a:spLocks noGrp="1"/>
          </p:cNvSpPr>
          <p:nvPr>
            <p:ph type="ftr" sz="quarter" idx="3"/>
          </p:nvPr>
        </p:nvSpPr>
        <p:spPr/>
        <p:txBody>
          <a:bodyPr/>
          <a:lstStyle/>
          <a:p>
            <a:r>
              <a:rPr lang="en-US"/>
              <a:t>Keeping Your Top Talent: Employee Retention in Today’s Environment</a:t>
            </a:r>
            <a:endParaRPr lang="en-US" dirty="0"/>
          </a:p>
        </p:txBody>
      </p:sp>
      <p:sp>
        <p:nvSpPr>
          <p:cNvPr id="10" name="Text Placeholder 9"/>
          <p:cNvSpPr>
            <a:spLocks noGrp="1"/>
          </p:cNvSpPr>
          <p:nvPr>
            <p:ph type="body" sz="half" idx="4294967295"/>
          </p:nvPr>
        </p:nvSpPr>
        <p:spPr>
          <a:xfrm>
            <a:off x="2514600" y="4114800"/>
            <a:ext cx="5486400" cy="514350"/>
          </a:xfrm>
        </p:spPr>
        <p:txBody>
          <a:bodyPr>
            <a:normAutofit/>
          </a:bodyPr>
          <a:lstStyle/>
          <a:p>
            <a:r>
              <a:rPr lang="en-US" sz="1200" dirty="0" err="1">
                <a:solidFill>
                  <a:schemeClr val="bg1"/>
                </a:solidFill>
              </a:rPr>
              <a:t>tstevens@vrsa.us</a:t>
            </a:r>
            <a:endParaRPr lang="en-US" sz="1200" dirty="0">
              <a:solidFill>
                <a:schemeClr val="bg1"/>
              </a:solidFill>
            </a:endParaRPr>
          </a:p>
        </p:txBody>
      </p:sp>
    </p:spTree>
    <p:extLst>
      <p:ext uri="{BB962C8B-B14F-4D97-AF65-F5344CB8AC3E}">
        <p14:creationId xmlns:p14="http://schemas.microsoft.com/office/powerpoint/2010/main" val="43097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B14DEF2A-A72A-7449-8D57-0CFAE03D3BD5}"/>
              </a:ext>
            </a:extLst>
          </p:cNvPr>
          <p:cNvSpPr>
            <a:spLocks noGrp="1"/>
          </p:cNvSpPr>
          <p:nvPr>
            <p:ph sz="quarter" idx="1"/>
          </p:nvPr>
        </p:nvSpPr>
        <p:spPr/>
        <p:txBody>
          <a:bodyPr/>
          <a:lstStyle/>
          <a:p>
            <a:r>
              <a:rPr lang="en-US" dirty="0"/>
              <a:t>HRCI Credit</a:t>
            </a:r>
          </a:p>
        </p:txBody>
      </p:sp>
      <p:sp>
        <p:nvSpPr>
          <p:cNvPr id="9" name="Content Placeholder 8">
            <a:extLst>
              <a:ext uri="{FF2B5EF4-FFF2-40B4-BE49-F238E27FC236}">
                <a16:creationId xmlns="" xmlns:a16="http://schemas.microsoft.com/office/drawing/2014/main" id="{A9F7676C-4C7A-D74C-B44A-12574FA60B32}"/>
              </a:ext>
            </a:extLst>
          </p:cNvPr>
          <p:cNvSpPr>
            <a:spLocks noGrp="1"/>
          </p:cNvSpPr>
          <p:nvPr>
            <p:ph sz="quarter" idx="19"/>
          </p:nvPr>
        </p:nvSpPr>
        <p:spPr/>
        <p:txBody>
          <a:bodyPr/>
          <a:lstStyle/>
          <a:p>
            <a:r>
              <a:rPr lang="en-US" dirty="0" err="1"/>
              <a:t>HRCertification</a:t>
            </a:r>
            <a:r>
              <a:rPr lang="en-US" dirty="0"/>
              <a:t> Institute’s® (</a:t>
            </a:r>
            <a:r>
              <a:rPr lang="en-US" dirty="0" err="1"/>
              <a:t>www.HRCI.org</a:t>
            </a:r>
            <a:r>
              <a:rPr lang="en-US" dirty="0"/>
              <a:t>)  official seal confirms that VRSA meets the criteria for pre- approved recertification credit(s) for any of HRCI’s eight credentials, including SPHR® and PHR®.</a:t>
            </a:r>
          </a:p>
        </p:txBody>
      </p:sp>
      <p:pic>
        <p:nvPicPr>
          <p:cNvPr id="1026" name="Picture 2" descr="HRCI Recertification Credit Courses - Earn HRCI Credits | Pryor Learning">
            <a:extLst>
              <a:ext uri="{FF2B5EF4-FFF2-40B4-BE49-F238E27FC236}">
                <a16:creationId xmlns="" xmlns:a16="http://schemas.microsoft.com/office/drawing/2014/main" id="{9B952882-084E-EB42-A777-FB7CF6FE3B9D}"/>
              </a:ext>
            </a:extLst>
          </p:cNvPr>
          <p:cNvPicPr>
            <a:picLocks noGrp="1" noChangeAspect="1" noChangeArrowheads="1"/>
          </p:cNvPicPr>
          <p:nvPr>
            <p:ph sz="quarter" idx="18"/>
          </p:nvPr>
        </p:nvPicPr>
        <p:blipFill>
          <a:blip r:embed="rId3" cstate="screen">
            <a:extLst>
              <a:ext uri="{28A0092B-C50C-407E-A947-70E740481C1C}">
                <a14:useLocalDpi xmlns:a14="http://schemas.microsoft.com/office/drawing/2010/main"/>
              </a:ext>
            </a:extLst>
          </a:blip>
          <a:srcRect/>
          <a:stretch>
            <a:fillRect/>
          </a:stretch>
        </p:blipFill>
        <p:spPr bwMode="auto">
          <a:xfrm>
            <a:off x="6019800" y="127635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8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830A8E0-5BF1-CC87-73F5-35750404E992}"/>
              </a:ext>
            </a:extLst>
          </p:cNvPr>
          <p:cNvSpPr>
            <a:spLocks noGrp="1"/>
          </p:cNvSpPr>
          <p:nvPr>
            <p:ph sz="quarter" idx="1"/>
          </p:nvPr>
        </p:nvSpPr>
        <p:spPr/>
        <p:txBody>
          <a:bodyPr/>
          <a:lstStyle/>
          <a:p>
            <a:r>
              <a:rPr lang="en-US" dirty="0"/>
              <a:t>overview</a:t>
            </a:r>
          </a:p>
        </p:txBody>
      </p:sp>
      <p:pic>
        <p:nvPicPr>
          <p:cNvPr id="13" name="Content Placeholder 12" descr="A picture containing table, floor, wooden, sitting&#10;&#10;Description automatically generated">
            <a:extLst>
              <a:ext uri="{FF2B5EF4-FFF2-40B4-BE49-F238E27FC236}">
                <a16:creationId xmlns="" xmlns:a16="http://schemas.microsoft.com/office/drawing/2014/main" id="{15B611FD-83FA-7A98-B0E6-3C71D97C79D7}"/>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a:stretch/>
        </p:blipFill>
        <p:spPr>
          <a:xfrm>
            <a:off x="3166420" y="2714625"/>
            <a:ext cx="5748979" cy="2066925"/>
          </a:xfrm>
        </p:spPr>
      </p:pic>
      <p:sp>
        <p:nvSpPr>
          <p:cNvPr id="11" name="Content Placeholder 10">
            <a:extLst>
              <a:ext uri="{FF2B5EF4-FFF2-40B4-BE49-F238E27FC236}">
                <a16:creationId xmlns="" xmlns:a16="http://schemas.microsoft.com/office/drawing/2014/main" id="{6D0BC08D-7DE6-8455-B9F1-B35C972A1112}"/>
              </a:ext>
            </a:extLst>
          </p:cNvPr>
          <p:cNvSpPr>
            <a:spLocks noGrp="1"/>
          </p:cNvSpPr>
          <p:nvPr>
            <p:ph sz="quarter" idx="19"/>
          </p:nvPr>
        </p:nvSpPr>
        <p:spPr/>
        <p:txBody>
          <a:bodyPr>
            <a:normAutofit fontScale="92500" lnSpcReduction="20000"/>
          </a:bodyPr>
          <a:lstStyle/>
          <a:p>
            <a:r>
              <a:rPr lang="en-US" dirty="0"/>
              <a:t>As we emerge from the pandemic, many workers are deciding this is a good time to change jobs. Many have or are considering doing so.  </a:t>
            </a:r>
          </a:p>
          <a:p>
            <a:r>
              <a:rPr lang="en-US" dirty="0"/>
              <a:t>Millions of employees are quitting their jobs and some employers are struggling to find replacements.  </a:t>
            </a:r>
          </a:p>
          <a:p>
            <a:r>
              <a:rPr lang="en-US" dirty="0"/>
              <a:t>But there is an opportunity here for employers to begin doing things differently, both in the way they hire and the way they manage new and existing employees to retain their best talent.</a:t>
            </a:r>
          </a:p>
        </p:txBody>
      </p:sp>
    </p:spTree>
    <p:extLst>
      <p:ext uri="{BB962C8B-B14F-4D97-AF65-F5344CB8AC3E}">
        <p14:creationId xmlns:p14="http://schemas.microsoft.com/office/powerpoint/2010/main" val="283557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8F5124B-894C-FFF7-573F-0AFFFF25C82A}"/>
              </a:ext>
            </a:extLst>
          </p:cNvPr>
          <p:cNvSpPr>
            <a:spLocks noGrp="1"/>
          </p:cNvSpPr>
          <p:nvPr>
            <p:ph sz="quarter" idx="1"/>
          </p:nvPr>
        </p:nvSpPr>
        <p:spPr/>
        <p:txBody>
          <a:bodyPr/>
          <a:lstStyle/>
          <a:p>
            <a:r>
              <a:rPr lang="en-US" dirty="0"/>
              <a:t>The great resignation</a:t>
            </a:r>
          </a:p>
        </p:txBody>
      </p:sp>
      <p:pic>
        <p:nvPicPr>
          <p:cNvPr id="6" name="Content Placeholder 5" descr="A person holding a sign&#10;&#10;Description automatically generated with low confidence">
            <a:extLst>
              <a:ext uri="{FF2B5EF4-FFF2-40B4-BE49-F238E27FC236}">
                <a16:creationId xmlns="" xmlns:a16="http://schemas.microsoft.com/office/drawing/2014/main" id="{B23A3D4C-9D50-C4AA-52AC-DF2F62CCDAD1}"/>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b="-496"/>
          <a:stretch/>
        </p:blipFill>
        <p:spPr>
          <a:xfrm>
            <a:off x="6019800" y="514349"/>
            <a:ext cx="2743200" cy="4267199"/>
          </a:xfrm>
        </p:spPr>
      </p:pic>
      <p:sp>
        <p:nvSpPr>
          <p:cNvPr id="4" name="Content Placeholder 3">
            <a:extLst>
              <a:ext uri="{FF2B5EF4-FFF2-40B4-BE49-F238E27FC236}">
                <a16:creationId xmlns="" xmlns:a16="http://schemas.microsoft.com/office/drawing/2014/main" id="{AB697D56-23C9-11ED-79A3-D5D4F60001E5}"/>
              </a:ext>
            </a:extLst>
          </p:cNvPr>
          <p:cNvSpPr>
            <a:spLocks noGrp="1"/>
          </p:cNvSpPr>
          <p:nvPr>
            <p:ph sz="quarter" idx="19"/>
          </p:nvPr>
        </p:nvSpPr>
        <p:spPr/>
        <p:txBody>
          <a:bodyPr/>
          <a:lstStyle/>
          <a:p>
            <a:r>
              <a:rPr lang="en-US" dirty="0"/>
              <a:t>There is no shortage of talent.</a:t>
            </a:r>
          </a:p>
          <a:p>
            <a:r>
              <a:rPr lang="en-US" dirty="0"/>
              <a:t>And while there is no denying, more Americans left their jobs last year than any other year on record, most of them found work elsewhere.</a:t>
            </a:r>
          </a:p>
          <a:p>
            <a:r>
              <a:rPr lang="en-US" dirty="0"/>
              <a:t>Virginia - Unemployment is low! 2.8% in May</a:t>
            </a:r>
          </a:p>
          <a:p>
            <a:r>
              <a:rPr lang="en-US" dirty="0"/>
              <a:t>3.5% - February 2020</a:t>
            </a:r>
          </a:p>
        </p:txBody>
      </p:sp>
    </p:spTree>
    <p:extLst>
      <p:ext uri="{BB962C8B-B14F-4D97-AF65-F5344CB8AC3E}">
        <p14:creationId xmlns:p14="http://schemas.microsoft.com/office/powerpoint/2010/main" val="38404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58FBC69-FAFD-0BED-7C85-64AF316F8BC1}"/>
              </a:ext>
            </a:extLst>
          </p:cNvPr>
          <p:cNvSpPr>
            <a:spLocks noGrp="1"/>
          </p:cNvSpPr>
          <p:nvPr>
            <p:ph sz="quarter" idx="1"/>
          </p:nvPr>
        </p:nvSpPr>
        <p:spPr/>
        <p:txBody>
          <a:bodyPr/>
          <a:lstStyle/>
          <a:p>
            <a:r>
              <a:rPr lang="en-US" dirty="0"/>
              <a:t>Keeping top talent</a:t>
            </a:r>
          </a:p>
        </p:txBody>
      </p:sp>
      <p:sp>
        <p:nvSpPr>
          <p:cNvPr id="3" name="Content Placeholder 2">
            <a:extLst>
              <a:ext uri="{FF2B5EF4-FFF2-40B4-BE49-F238E27FC236}">
                <a16:creationId xmlns="" xmlns:a16="http://schemas.microsoft.com/office/drawing/2014/main" id="{23FD49D4-2916-206D-843A-F82EE95EA698}"/>
              </a:ext>
            </a:extLst>
          </p:cNvPr>
          <p:cNvSpPr>
            <a:spLocks noGrp="1"/>
          </p:cNvSpPr>
          <p:nvPr>
            <p:ph sz="quarter" idx="18"/>
          </p:nvPr>
        </p:nvSpPr>
        <p:spPr/>
        <p:txBody>
          <a:bodyPr/>
          <a:lstStyle/>
          <a:p>
            <a:r>
              <a:rPr lang="en-US" dirty="0"/>
              <a:t>Hire the right people</a:t>
            </a:r>
          </a:p>
          <a:p>
            <a:r>
              <a:rPr lang="en-US" dirty="0"/>
              <a:t>Coach to people’s strengths</a:t>
            </a:r>
          </a:p>
          <a:p>
            <a:pPr lvl="1"/>
            <a:r>
              <a:rPr lang="en-US" dirty="0"/>
              <a:t>Consider Myers Briggs</a:t>
            </a:r>
          </a:p>
          <a:p>
            <a:r>
              <a:rPr lang="en-US" dirty="0"/>
              <a:t>Train managers to be flexible</a:t>
            </a:r>
          </a:p>
          <a:p>
            <a:r>
              <a:rPr lang="en-US" dirty="0"/>
              <a:t>Foster and celebrate teamwork</a:t>
            </a:r>
          </a:p>
          <a:p>
            <a:r>
              <a:rPr lang="en-US" dirty="0"/>
              <a:t>Communicate frequently</a:t>
            </a:r>
          </a:p>
          <a:p>
            <a:pPr lvl="1"/>
            <a:r>
              <a:rPr lang="en-US" dirty="0"/>
              <a:t>Ask for input</a:t>
            </a:r>
          </a:p>
        </p:txBody>
      </p:sp>
    </p:spTree>
    <p:extLst>
      <p:ext uri="{BB962C8B-B14F-4D97-AF65-F5344CB8AC3E}">
        <p14:creationId xmlns:p14="http://schemas.microsoft.com/office/powerpoint/2010/main" val="315930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3D75EEB-8438-56D3-39B7-6F67C8A17D16}"/>
              </a:ext>
            </a:extLst>
          </p:cNvPr>
          <p:cNvSpPr>
            <a:spLocks noGrp="1"/>
          </p:cNvSpPr>
          <p:nvPr>
            <p:ph sz="quarter" idx="1"/>
          </p:nvPr>
        </p:nvSpPr>
        <p:spPr/>
        <p:txBody>
          <a:bodyPr/>
          <a:lstStyle/>
          <a:p>
            <a:r>
              <a:rPr lang="en-US" dirty="0"/>
              <a:t>Keeping top talent</a:t>
            </a:r>
          </a:p>
        </p:txBody>
      </p:sp>
      <p:pic>
        <p:nvPicPr>
          <p:cNvPr id="6" name="Content Placeholder 5" descr="A picture containing person, indoor&#10;&#10;Description automatically generated">
            <a:extLst>
              <a:ext uri="{FF2B5EF4-FFF2-40B4-BE49-F238E27FC236}">
                <a16:creationId xmlns="" xmlns:a16="http://schemas.microsoft.com/office/drawing/2014/main" id="{14B624BB-0474-A512-FF38-398248291E28}"/>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a:stretch/>
        </p:blipFill>
        <p:spPr>
          <a:xfrm>
            <a:off x="3166421" y="2714625"/>
            <a:ext cx="5596579" cy="2066925"/>
          </a:xfrm>
        </p:spPr>
      </p:pic>
      <p:sp>
        <p:nvSpPr>
          <p:cNvPr id="7" name="Content Placeholder 6">
            <a:extLst>
              <a:ext uri="{FF2B5EF4-FFF2-40B4-BE49-F238E27FC236}">
                <a16:creationId xmlns="" xmlns:a16="http://schemas.microsoft.com/office/drawing/2014/main" id="{7D8B5BDD-B0C0-70F5-25CA-8A2472FCAFA4}"/>
              </a:ext>
            </a:extLst>
          </p:cNvPr>
          <p:cNvSpPr>
            <a:spLocks noGrp="1"/>
          </p:cNvSpPr>
          <p:nvPr>
            <p:ph sz="quarter" idx="19"/>
          </p:nvPr>
        </p:nvSpPr>
        <p:spPr/>
        <p:txBody>
          <a:bodyPr>
            <a:normAutofit fontScale="92500" lnSpcReduction="10000"/>
          </a:bodyPr>
          <a:lstStyle/>
          <a:p>
            <a:r>
              <a:rPr lang="en-US" dirty="0"/>
              <a:t>Celebrate people</a:t>
            </a:r>
          </a:p>
          <a:p>
            <a:r>
              <a:rPr lang="en-US" dirty="0"/>
              <a:t>Promote wellness</a:t>
            </a:r>
          </a:p>
          <a:p>
            <a:r>
              <a:rPr lang="en-US" dirty="0"/>
              <a:t>Set expectations</a:t>
            </a:r>
          </a:p>
          <a:p>
            <a:r>
              <a:rPr lang="en-US" dirty="0"/>
              <a:t>Invest in people</a:t>
            </a:r>
          </a:p>
          <a:p>
            <a:r>
              <a:rPr lang="en-US" b="1" dirty="0">
                <a:solidFill>
                  <a:srgbClr val="FF0000"/>
                </a:solidFill>
              </a:rPr>
              <a:t>Offer competitive pay and benefits</a:t>
            </a:r>
          </a:p>
          <a:p>
            <a:pPr lvl="1"/>
            <a:r>
              <a:rPr lang="en-US" b="1" dirty="0">
                <a:solidFill>
                  <a:srgbClr val="FF0000"/>
                </a:solidFill>
              </a:rPr>
              <a:t>Money alone cannot compensate for undesirable work situations</a:t>
            </a:r>
          </a:p>
        </p:txBody>
      </p:sp>
    </p:spTree>
    <p:extLst>
      <p:ext uri="{BB962C8B-B14F-4D97-AF65-F5344CB8AC3E}">
        <p14:creationId xmlns:p14="http://schemas.microsoft.com/office/powerpoint/2010/main" val="136467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87024F7-8CB5-5860-4E96-A671369B8B07}"/>
              </a:ext>
            </a:extLst>
          </p:cNvPr>
          <p:cNvSpPr>
            <a:spLocks noGrp="1"/>
          </p:cNvSpPr>
          <p:nvPr>
            <p:ph sz="quarter" idx="1"/>
          </p:nvPr>
        </p:nvSpPr>
        <p:spPr/>
        <p:txBody>
          <a:bodyPr/>
          <a:lstStyle/>
          <a:p>
            <a:r>
              <a:rPr lang="en-US" dirty="0"/>
              <a:t>Keeping top talent</a:t>
            </a:r>
          </a:p>
        </p:txBody>
      </p:sp>
      <p:pic>
        <p:nvPicPr>
          <p:cNvPr id="6" name="Content Placeholder 5" descr="A group of people in a room&#10;&#10;Description automatically generated with medium confidence">
            <a:extLst>
              <a:ext uri="{FF2B5EF4-FFF2-40B4-BE49-F238E27FC236}">
                <a16:creationId xmlns="" xmlns:a16="http://schemas.microsoft.com/office/drawing/2014/main" id="{C37C1BEF-F065-F44C-1D85-C2012BB6238A}"/>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r="-1146"/>
          <a:stretch/>
        </p:blipFill>
        <p:spPr>
          <a:xfrm>
            <a:off x="3166421" y="2343151"/>
            <a:ext cx="5596579" cy="2438400"/>
          </a:xfrm>
        </p:spPr>
      </p:pic>
      <p:sp>
        <p:nvSpPr>
          <p:cNvPr id="7" name="Content Placeholder 6">
            <a:extLst>
              <a:ext uri="{FF2B5EF4-FFF2-40B4-BE49-F238E27FC236}">
                <a16:creationId xmlns="" xmlns:a16="http://schemas.microsoft.com/office/drawing/2014/main" id="{EB0F8B3E-2ADC-CA2A-2AAE-9C578D25837F}"/>
              </a:ext>
            </a:extLst>
          </p:cNvPr>
          <p:cNvSpPr>
            <a:spLocks noGrp="1"/>
          </p:cNvSpPr>
          <p:nvPr>
            <p:ph sz="quarter" idx="19"/>
          </p:nvPr>
        </p:nvSpPr>
        <p:spPr>
          <a:xfrm>
            <a:off x="3166421" y="514351"/>
            <a:ext cx="5596580" cy="1676399"/>
          </a:xfrm>
        </p:spPr>
        <p:txBody>
          <a:bodyPr/>
          <a:lstStyle/>
          <a:p>
            <a:r>
              <a:rPr lang="en-US" dirty="0"/>
              <a:t>Have fun</a:t>
            </a:r>
          </a:p>
          <a:p>
            <a:r>
              <a:rPr lang="en-US" dirty="0"/>
              <a:t>Find the right incentives</a:t>
            </a:r>
          </a:p>
          <a:p>
            <a:r>
              <a:rPr lang="en-US" dirty="0"/>
              <a:t>Non-cash incentives</a:t>
            </a:r>
          </a:p>
        </p:txBody>
      </p:sp>
    </p:spTree>
    <p:extLst>
      <p:ext uri="{BB962C8B-B14F-4D97-AF65-F5344CB8AC3E}">
        <p14:creationId xmlns:p14="http://schemas.microsoft.com/office/powerpoint/2010/main" val="37618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873223C-B060-8FD8-3C14-46BA168076B2}"/>
              </a:ext>
            </a:extLst>
          </p:cNvPr>
          <p:cNvSpPr>
            <a:spLocks noGrp="1"/>
          </p:cNvSpPr>
          <p:nvPr>
            <p:ph sz="quarter" idx="1"/>
          </p:nvPr>
        </p:nvSpPr>
        <p:spPr/>
        <p:txBody>
          <a:bodyPr/>
          <a:lstStyle/>
          <a:p>
            <a:r>
              <a:rPr lang="en-US" dirty="0"/>
              <a:t>What keeps employees</a:t>
            </a:r>
          </a:p>
        </p:txBody>
      </p:sp>
      <p:sp>
        <p:nvSpPr>
          <p:cNvPr id="4" name="Content Placeholder 3">
            <a:extLst>
              <a:ext uri="{FF2B5EF4-FFF2-40B4-BE49-F238E27FC236}">
                <a16:creationId xmlns="" xmlns:a16="http://schemas.microsoft.com/office/drawing/2014/main" id="{A0689D54-E32B-FCAD-0DAC-D9E6E3409399}"/>
              </a:ext>
            </a:extLst>
          </p:cNvPr>
          <p:cNvSpPr>
            <a:spLocks noGrp="1"/>
          </p:cNvSpPr>
          <p:nvPr>
            <p:ph sz="quarter" idx="19"/>
          </p:nvPr>
        </p:nvSpPr>
        <p:spPr/>
        <p:txBody>
          <a:bodyPr/>
          <a:lstStyle/>
          <a:p>
            <a:r>
              <a:rPr lang="en-US" dirty="0"/>
              <a:t>Right fit for the job</a:t>
            </a:r>
          </a:p>
          <a:p>
            <a:r>
              <a:rPr lang="en-US" dirty="0"/>
              <a:t>Flexibility</a:t>
            </a:r>
          </a:p>
          <a:p>
            <a:r>
              <a:rPr lang="en-US" dirty="0"/>
              <a:t>Appreciation</a:t>
            </a:r>
          </a:p>
          <a:p>
            <a:r>
              <a:rPr lang="en-US" dirty="0"/>
              <a:t>Respect</a:t>
            </a:r>
          </a:p>
          <a:p>
            <a:r>
              <a:rPr lang="en-US" dirty="0"/>
              <a:t>High regard</a:t>
            </a:r>
          </a:p>
          <a:p>
            <a:r>
              <a:rPr lang="en-US" dirty="0"/>
              <a:t>Recognition </a:t>
            </a:r>
          </a:p>
          <a:p>
            <a:r>
              <a:rPr lang="en-US" dirty="0"/>
              <a:t>To be valued</a:t>
            </a:r>
          </a:p>
          <a:p>
            <a:r>
              <a:rPr lang="en-US" dirty="0"/>
              <a:t>Having a voice</a:t>
            </a:r>
          </a:p>
        </p:txBody>
      </p:sp>
      <p:pic>
        <p:nvPicPr>
          <p:cNvPr id="10" name="Content Placeholder 9" descr="A person wearing a hard hat holding a sign&#10;&#10;Description automatically generated with medium confidence">
            <a:extLst>
              <a:ext uri="{FF2B5EF4-FFF2-40B4-BE49-F238E27FC236}">
                <a16:creationId xmlns="" xmlns:a16="http://schemas.microsoft.com/office/drawing/2014/main" id="{9E69FAE3-D841-9051-237F-1C010BC8D2E1}"/>
              </a:ext>
            </a:extLst>
          </p:cNvPr>
          <p:cNvPicPr>
            <a:picLocks noGrp="1" noChangeAspect="1"/>
          </p:cNvPicPr>
          <p:nvPr>
            <p:ph sz="quarter" idx="18"/>
          </p:nvPr>
        </p:nvPicPr>
        <p:blipFill rotWithShape="1">
          <a:blip r:embed="rId3" cstate="print">
            <a:extLst>
              <a:ext uri="{28A0092B-C50C-407E-A947-70E740481C1C}">
                <a14:useLocalDpi xmlns:a14="http://schemas.microsoft.com/office/drawing/2010/main"/>
              </a:ext>
            </a:extLst>
          </a:blip>
          <a:srcRect/>
          <a:stretch/>
        </p:blipFill>
        <p:spPr>
          <a:xfrm>
            <a:off x="6019800" y="514350"/>
            <a:ext cx="2743200" cy="4267198"/>
          </a:xfrm>
        </p:spPr>
      </p:pic>
    </p:spTree>
    <p:extLst>
      <p:ext uri="{BB962C8B-B14F-4D97-AF65-F5344CB8AC3E}">
        <p14:creationId xmlns:p14="http://schemas.microsoft.com/office/powerpoint/2010/main" val="368350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22BB53B-DEBA-D1D5-8843-9E61AA9E926D}"/>
              </a:ext>
            </a:extLst>
          </p:cNvPr>
          <p:cNvSpPr>
            <a:spLocks noGrp="1"/>
          </p:cNvSpPr>
          <p:nvPr>
            <p:ph sz="quarter" idx="1"/>
          </p:nvPr>
        </p:nvSpPr>
        <p:spPr/>
        <p:txBody>
          <a:bodyPr/>
          <a:lstStyle/>
          <a:p>
            <a:r>
              <a:rPr lang="en-US" dirty="0"/>
              <a:t>What Gen Z employees Want</a:t>
            </a:r>
          </a:p>
          <a:p>
            <a:endParaRPr lang="en-US" dirty="0"/>
          </a:p>
          <a:p>
            <a:r>
              <a:rPr lang="en-US" dirty="0"/>
              <a:t>Born late 1990’s to early 2000’s</a:t>
            </a:r>
          </a:p>
          <a:p>
            <a:endParaRPr lang="en-US" dirty="0"/>
          </a:p>
        </p:txBody>
      </p:sp>
      <p:sp>
        <p:nvSpPr>
          <p:cNvPr id="3" name="Content Placeholder 2">
            <a:extLst>
              <a:ext uri="{FF2B5EF4-FFF2-40B4-BE49-F238E27FC236}">
                <a16:creationId xmlns="" xmlns:a16="http://schemas.microsoft.com/office/drawing/2014/main" id="{CDCF5536-6AC3-638B-6045-3E7F776A8BA2}"/>
              </a:ext>
            </a:extLst>
          </p:cNvPr>
          <p:cNvSpPr>
            <a:spLocks noGrp="1"/>
          </p:cNvSpPr>
          <p:nvPr>
            <p:ph sz="quarter" idx="18"/>
          </p:nvPr>
        </p:nvSpPr>
        <p:spPr/>
        <p:txBody>
          <a:bodyPr/>
          <a:lstStyle/>
          <a:p>
            <a:r>
              <a:rPr lang="en-US" dirty="0"/>
              <a:t>Condensed work week</a:t>
            </a:r>
          </a:p>
          <a:p>
            <a:r>
              <a:rPr lang="en-US" dirty="0"/>
              <a:t>Ability to create</a:t>
            </a:r>
          </a:p>
          <a:p>
            <a:r>
              <a:rPr lang="en-US" dirty="0"/>
              <a:t>Personal expression</a:t>
            </a:r>
          </a:p>
          <a:p>
            <a:pPr lvl="1"/>
            <a:r>
              <a:rPr lang="en-US" dirty="0"/>
              <a:t>Tattoos</a:t>
            </a:r>
          </a:p>
          <a:p>
            <a:pPr lvl="1"/>
            <a:r>
              <a:rPr lang="en-US" dirty="0"/>
              <a:t>Piercings</a:t>
            </a:r>
          </a:p>
          <a:p>
            <a:pPr lvl="1"/>
            <a:r>
              <a:rPr lang="en-US" dirty="0"/>
              <a:t>Colored hair</a:t>
            </a:r>
          </a:p>
          <a:p>
            <a:r>
              <a:rPr lang="en-US" dirty="0"/>
              <a:t>Remote work – maybe even out of state</a:t>
            </a:r>
          </a:p>
          <a:p>
            <a:r>
              <a:rPr lang="en-US" dirty="0"/>
              <a:t>Financial counseling</a:t>
            </a:r>
          </a:p>
          <a:p>
            <a:r>
              <a:rPr lang="en-US" dirty="0"/>
              <a:t>Career coaching</a:t>
            </a:r>
          </a:p>
          <a:p>
            <a:r>
              <a:rPr lang="en-US" b="1" dirty="0">
                <a:solidFill>
                  <a:srgbClr val="FF0000"/>
                </a:solidFill>
              </a:rPr>
              <a:t>Ask them what they want</a:t>
            </a:r>
          </a:p>
        </p:txBody>
      </p:sp>
    </p:spTree>
    <p:extLst>
      <p:ext uri="{BB962C8B-B14F-4D97-AF65-F5344CB8AC3E}">
        <p14:creationId xmlns:p14="http://schemas.microsoft.com/office/powerpoint/2010/main" val="27714193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MLPowerPointTemplate">
  <a:themeElements>
    <a:clrScheme name="VMLIP 2">
      <a:dk1>
        <a:srgbClr val="000000"/>
      </a:dk1>
      <a:lt1>
        <a:srgbClr val="FFFFFF"/>
      </a:lt1>
      <a:dk2>
        <a:srgbClr val="7F7F7F"/>
      </a:dk2>
      <a:lt2>
        <a:srgbClr val="D8D8D8"/>
      </a:lt2>
      <a:accent1>
        <a:srgbClr val="7F9C90"/>
      </a:accent1>
      <a:accent2>
        <a:srgbClr val="215088"/>
      </a:accent2>
      <a:accent3>
        <a:srgbClr val="C2B600"/>
      </a:accent3>
      <a:accent4>
        <a:srgbClr val="5B7F95"/>
      </a:accent4>
      <a:accent5>
        <a:srgbClr val="ED8B00"/>
      </a:accent5>
      <a:accent6>
        <a:srgbClr val="E1513C"/>
      </a:accent6>
      <a:hlink>
        <a:srgbClr val="919D9D"/>
      </a:hlink>
      <a:folHlink>
        <a:srgbClr val="65327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5508</TotalTime>
  <Words>669</Words>
  <Application>Microsoft Office PowerPoint</Application>
  <PresentationFormat>On-screen Show (16:9)</PresentationFormat>
  <Paragraphs>135</Paragraphs>
  <Slides>19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Franklin Gothic Book</vt:lpstr>
      <vt:lpstr>Franklin Gothic Demi</vt:lpstr>
      <vt:lpstr>Lucida Sans</vt:lpstr>
      <vt:lpstr>Lucida Sans Unicode</vt:lpstr>
      <vt:lpstr>Wingdings</vt:lpstr>
      <vt:lpstr>VMLPowerPointTemplate</vt:lpstr>
      <vt:lpstr>Office Theme</vt:lpstr>
      <vt:lpstr>     Keeping Your Top Talent: Employee Retention in Today’s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Great Employees</vt:lpstr>
      <vt:lpstr>PowerPoint Presentation</vt:lpstr>
      <vt:lpstr>PowerPoint Presentation</vt:lpstr>
      <vt:lpstr>Final thoughts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Craig</dc:creator>
  <cp:lastModifiedBy>Taquan Gilbert</cp:lastModifiedBy>
  <cp:revision>103</cp:revision>
  <cp:lastPrinted>2022-08-01T19:09:58Z</cp:lastPrinted>
  <dcterms:created xsi:type="dcterms:W3CDTF">2021-03-17T18:00:19Z</dcterms:created>
  <dcterms:modified xsi:type="dcterms:W3CDTF">2022-10-21T20:22:47Z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